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9263" cy="9929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7423"/>
    <a:srgbClr val="FFFFFF"/>
    <a:srgbClr val="C66D1B"/>
    <a:srgbClr val="006699"/>
    <a:srgbClr val="0099CC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09BE8A-CB4C-4F2C-B8D1-8CBB5134C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221072B-88AE-4258-96D2-53B8E056F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30D249-8F92-4DC1-AF8C-5359A1776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C42-87AC-4027-9EC9-7B6A50CC58A2}" type="datetimeFigureOut">
              <a:rPr lang="it-IT" smtClean="0"/>
              <a:t>31/07/2020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0007C8-767B-430B-ADC1-006CD0B39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D88D88-4659-407D-A666-BC177C379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A673-2594-450E-8DE3-67AF960BD2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6427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FBA686-B6FB-48D0-819E-C3F515055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C1438F5-A293-4FFA-82A5-CB62952EE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4CCF07-54FF-4E9F-907B-9E1586D99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C42-87AC-4027-9EC9-7B6A50CC58A2}" type="datetimeFigureOut">
              <a:rPr lang="it-IT" smtClean="0"/>
              <a:t>31/07/2020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661540-62DD-4904-A483-A083BEF61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79F964-A6DF-45DE-B0C7-CB745541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A673-2594-450E-8DE3-67AF960BD2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758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A203A9D-8EFC-4F6A-9275-AA7092757E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C23F51D-B732-417C-93CE-7F98D5394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E0F74F-0EC0-4A69-BBAE-745F8F67E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C42-87AC-4027-9EC9-7B6A50CC58A2}" type="datetimeFigureOut">
              <a:rPr lang="it-IT" smtClean="0"/>
              <a:t>31/07/2020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248C56-13A8-4643-8880-D3AD5FC94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CCD96A-7A3C-427D-ACB9-562ACF10F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A673-2594-450E-8DE3-67AF960BD2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14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8A0B8F-3989-4A1D-8876-1B2645CC9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9B503C-F33D-420B-B8EC-B2409663C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CB2022-C8D0-4D6F-B09A-F9F9DB590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C42-87AC-4027-9EC9-7B6A50CC58A2}" type="datetimeFigureOut">
              <a:rPr lang="it-IT" smtClean="0"/>
              <a:t>31/07/2020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F52DD8-4DC4-426E-9DDA-E84BB7164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835870-E8EB-4F82-A175-C948426E2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A673-2594-450E-8DE3-67AF960BD2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1464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192298-840D-4456-B071-C575C8DB9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A10BD87-B993-45C7-A511-F6189D22E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5F223F-61A9-47E1-B4CA-63CBA3422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C42-87AC-4027-9EC9-7B6A50CC58A2}" type="datetimeFigureOut">
              <a:rPr lang="it-IT" smtClean="0"/>
              <a:t>31/07/2020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79123B-A28B-4B3E-8382-85C75EEA5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17F942-CD2D-4F18-9730-AE9EAB639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A673-2594-450E-8DE3-67AF960BD2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012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AB9898-4A2E-4768-A734-8575EA56C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E7035D-D438-45F7-934F-C16274259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189D082-1FDD-49DE-8FE1-7215665E6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2B46B4C-AAD1-4B6F-876D-EB828F78C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C42-87AC-4027-9EC9-7B6A50CC58A2}" type="datetimeFigureOut">
              <a:rPr lang="it-IT" smtClean="0"/>
              <a:t>31/07/2020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CD757BC-01C4-4FF3-84E3-20B9F990D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5EAAFE6-90EE-480D-A5C2-BCD692940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A673-2594-450E-8DE3-67AF960BD2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8211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AEA87F-D893-4A63-B050-6D0C58E5C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50632D6-67B5-4454-8CD8-3BAD51C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561C6F4-C243-43C2-8056-561622AE7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F603AC8-BD7C-485C-9466-DBA4F1A6FA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5AD9B7E-0DF4-45A3-94B8-DBD22B9432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DBBD673-B871-4309-81CF-25852FA75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C42-87AC-4027-9EC9-7B6A50CC58A2}" type="datetimeFigureOut">
              <a:rPr lang="it-IT" smtClean="0"/>
              <a:t>31/07/2020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D64B622-A560-4022-AB8D-EF5B14A21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62F829C-3FBC-4AEE-AB4E-589B47728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A673-2594-450E-8DE3-67AF960BD2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0199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E4EFEB-6417-416B-BFCF-EC6525380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9A74323-651D-4F53-A1E4-47CDDBC31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C42-87AC-4027-9EC9-7B6A50CC58A2}" type="datetimeFigureOut">
              <a:rPr lang="it-IT" smtClean="0"/>
              <a:t>31/07/2020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851DF10-6DE8-4A74-9BE9-1866C4DC1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E39283B-C9D2-481C-8F44-B48F765B3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A673-2594-450E-8DE3-67AF960BD2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139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BB1D34D-9FD1-4AD3-955F-27F43E93A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C42-87AC-4027-9EC9-7B6A50CC58A2}" type="datetimeFigureOut">
              <a:rPr lang="it-IT" smtClean="0"/>
              <a:t>31/07/2020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75FEBF2-1ADE-4470-9293-E9724AD57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24C17E5-88C7-4B68-B2F4-66429D4A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A673-2594-450E-8DE3-67AF960BD2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27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CA39E1-3967-4270-BB65-D657475FC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2806CF-0857-4E68-88D3-9575EF33E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1E173E1-C72C-478E-91A1-03A41E4EC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F1FCE4E-C0CA-485A-BC65-C8F1168C4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C42-87AC-4027-9EC9-7B6A50CC58A2}" type="datetimeFigureOut">
              <a:rPr lang="it-IT" smtClean="0"/>
              <a:t>31/07/2020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63AE030-9382-415D-AAE2-2BE0470BB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EA7B482-0FD6-428D-B5B5-DFF05B0A8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A673-2594-450E-8DE3-67AF960BD2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4580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BBEC10-7884-4963-938E-B2765531C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070E29F-0306-4403-A843-427EA72E2B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506973E-67D6-4FFD-BCD0-AAC6B60B6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6964605-4895-4737-8FC9-F55C089C8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C42-87AC-4027-9EC9-7B6A50CC58A2}" type="datetimeFigureOut">
              <a:rPr lang="it-IT" smtClean="0"/>
              <a:t>31/07/2020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0B41B1-F80F-4018-8BD7-FB9259199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D3CFBE8-B5D3-42C7-ADD0-7866C965F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0A673-2594-450E-8DE3-67AF960BD2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552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3D4B4C3-85C5-49FF-85B8-FC95A3B59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8BDDF1-DFF5-4CEC-91E7-9E5B87198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F92BAF-F3E7-45DF-AD62-1CC4ECA8F6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79C42-87AC-4027-9EC9-7B6A50CC58A2}" type="datetimeFigureOut">
              <a:rPr lang="it-IT" smtClean="0"/>
              <a:t>31/07/2020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2CE084-8A7B-42DD-A980-2BCD4031C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17A8FB-2DD9-47A3-9240-F6F503B58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0A673-2594-450E-8DE3-67AF960BD2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39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eventi@italychina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BDE77CD-F99F-49C5-AB47-EBEC4F7E6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77" y="498452"/>
            <a:ext cx="812945" cy="97539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2581204-CA57-4AFD-B7B4-C788DA54C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722" y="599164"/>
            <a:ext cx="2519142" cy="83853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F32380A-6C4E-421F-BB7E-76F533CF93AE}"/>
              </a:ext>
            </a:extLst>
          </p:cNvPr>
          <p:cNvSpPr txBox="1"/>
          <p:nvPr/>
        </p:nvSpPr>
        <p:spPr>
          <a:xfrm>
            <a:off x="154909" y="1641878"/>
            <a:ext cx="614250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99CC"/>
                </a:solidFill>
              </a:rPr>
              <a:t> </a:t>
            </a:r>
            <a:endParaRPr lang="it-IT" sz="3200" b="1" dirty="0">
              <a:solidFill>
                <a:srgbClr val="0099CC"/>
              </a:solidFill>
              <a:latin typeface="Thaoma"/>
            </a:endParaRPr>
          </a:p>
          <a:p>
            <a:pPr algn="ctr"/>
            <a:r>
              <a:rPr lang="it-IT" sz="3000" b="1" dirty="0">
                <a:solidFill>
                  <a:srgbClr val="002060"/>
                </a:solidFill>
                <a:latin typeface="Thaoma"/>
              </a:rPr>
              <a:t>Webinar di </a:t>
            </a:r>
            <a:r>
              <a:rPr lang="it-IT" sz="3000" b="1" dirty="0" err="1">
                <a:solidFill>
                  <a:srgbClr val="002060"/>
                </a:solidFill>
                <a:latin typeface="Thaoma"/>
              </a:rPr>
              <a:t>present</a:t>
            </a:r>
            <a:r>
              <a:rPr lang="it-IT" sz="2800" b="1" dirty="0" err="1">
                <a:solidFill>
                  <a:srgbClr val="002060"/>
                </a:solidFill>
                <a:latin typeface="Thaoma"/>
              </a:rPr>
              <a:t>Rapporto</a:t>
            </a:r>
            <a:r>
              <a:rPr lang="it-IT" sz="2800" b="1" dirty="0">
                <a:solidFill>
                  <a:srgbClr val="002060"/>
                </a:solidFill>
                <a:latin typeface="Thaoma"/>
              </a:rPr>
              <a:t> Annuale  </a:t>
            </a:r>
          </a:p>
          <a:p>
            <a:pPr algn="ctr"/>
            <a:r>
              <a:rPr lang="it-IT" sz="2800" b="1" dirty="0">
                <a:solidFill>
                  <a:srgbClr val="002060"/>
                </a:solidFill>
                <a:latin typeface="Thaoma"/>
              </a:rPr>
              <a:t>CINA </a:t>
            </a:r>
            <a:r>
              <a:rPr lang="it-IT" sz="2800" b="1" dirty="0">
                <a:solidFill>
                  <a:srgbClr val="C66D1B"/>
                </a:solidFill>
                <a:latin typeface="Thaoma"/>
              </a:rPr>
              <a:t>2020</a:t>
            </a:r>
          </a:p>
          <a:p>
            <a:pPr algn="ctr"/>
            <a:r>
              <a:rPr lang="it-IT" sz="2800" b="1" dirty="0">
                <a:solidFill>
                  <a:srgbClr val="002060"/>
                </a:solidFill>
                <a:latin typeface="Thaoma"/>
              </a:rPr>
              <a:t>17 settembre 2020</a:t>
            </a:r>
            <a:endParaRPr lang="it-IT" sz="2800" dirty="0">
              <a:solidFill>
                <a:srgbClr val="002060"/>
              </a:solidFill>
              <a:latin typeface="Thaoma"/>
            </a:endParaRPr>
          </a:p>
          <a:p>
            <a:pPr algn="ctr"/>
            <a:r>
              <a:rPr lang="it-IT" sz="2800" b="1" dirty="0">
                <a:solidFill>
                  <a:srgbClr val="002060"/>
                </a:solidFill>
                <a:latin typeface="Thaoma"/>
              </a:rPr>
              <a:t>Ore 10.30</a:t>
            </a:r>
            <a:endParaRPr lang="it-IT" sz="2800" dirty="0">
              <a:solidFill>
                <a:srgbClr val="002060"/>
              </a:solidFill>
              <a:latin typeface="Thaoma"/>
            </a:endParaRPr>
          </a:p>
          <a:p>
            <a:pPr algn="ctr"/>
            <a:r>
              <a:rPr lang="it-IT" sz="3000" b="1" dirty="0">
                <a:solidFill>
                  <a:srgbClr val="002060"/>
                </a:solidFill>
                <a:latin typeface="Thaoma"/>
              </a:rPr>
              <a:t>azione del</a:t>
            </a:r>
            <a:endParaRPr lang="it-IT" sz="2000" i="1" dirty="0">
              <a:solidFill>
                <a:srgbClr val="006699"/>
              </a:solidFill>
              <a:latin typeface="Thaoma"/>
            </a:endParaRPr>
          </a:p>
          <a:p>
            <a:pPr algn="ctr"/>
            <a:r>
              <a:rPr lang="it-IT" sz="3200" b="1" dirty="0">
                <a:solidFill>
                  <a:srgbClr val="002060"/>
                </a:solidFill>
                <a:latin typeface="Thaoma"/>
              </a:rPr>
              <a:t> </a:t>
            </a:r>
          </a:p>
          <a:p>
            <a:pPr algn="ctr"/>
            <a:endParaRPr lang="it-IT" sz="3200" b="1" i="1" dirty="0">
              <a:solidFill>
                <a:srgbClr val="002060"/>
              </a:solidFill>
              <a:latin typeface="Thaoma"/>
            </a:endParaRPr>
          </a:p>
          <a:p>
            <a:endParaRPr lang="it-IT" sz="1600" i="1" dirty="0">
              <a:solidFill>
                <a:srgbClr val="002060"/>
              </a:solidFill>
              <a:latin typeface="Thaoma"/>
            </a:endParaRPr>
          </a:p>
          <a:p>
            <a:endParaRPr lang="it-IT" sz="1600" i="1" dirty="0">
              <a:solidFill>
                <a:srgbClr val="002060"/>
              </a:solidFill>
              <a:latin typeface="Thaoma"/>
            </a:endParaRPr>
          </a:p>
          <a:p>
            <a:r>
              <a:rPr lang="it-IT" sz="1400" i="1" dirty="0">
                <a:solidFill>
                  <a:srgbClr val="002060"/>
                </a:solidFill>
                <a:latin typeface="Thaoma"/>
              </a:rPr>
              <a:t>Per info:</a:t>
            </a:r>
          </a:p>
          <a:p>
            <a:r>
              <a:rPr lang="it-IT" sz="1400" i="1" dirty="0">
                <a:solidFill>
                  <a:srgbClr val="002060"/>
                </a:solidFill>
                <a:latin typeface="Thaoma"/>
              </a:rPr>
              <a:t>02 72 000 000</a:t>
            </a:r>
          </a:p>
          <a:p>
            <a:r>
              <a:rPr lang="it-IT" sz="1400" i="1" dirty="0">
                <a:solidFill>
                  <a:srgbClr val="002060"/>
                </a:solidFill>
                <a:latin typeface="Thaoma"/>
                <a:hlinkClick r:id="rId4"/>
              </a:rPr>
              <a:t>eventi@italychina.org</a:t>
            </a:r>
            <a:r>
              <a:rPr lang="it-IT" sz="1400" i="1" dirty="0">
                <a:solidFill>
                  <a:srgbClr val="002060"/>
                </a:solidFill>
                <a:latin typeface="Thaoma"/>
              </a:rPr>
              <a:t>   </a:t>
            </a:r>
          </a:p>
          <a:p>
            <a:pPr algn="ctr"/>
            <a:endParaRPr lang="it-IT" sz="3200" dirty="0">
              <a:latin typeface="Thaoma"/>
            </a:endParaRPr>
          </a:p>
          <a:p>
            <a:pPr algn="ctr"/>
            <a:endParaRPr lang="it-IT" sz="3200" dirty="0">
              <a:latin typeface="Thaoma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2C517B3-4AE4-4430-BC62-0219E08E6A0C}"/>
              </a:ext>
            </a:extLst>
          </p:cNvPr>
          <p:cNvSpPr txBox="1"/>
          <p:nvPr/>
        </p:nvSpPr>
        <p:spPr>
          <a:xfrm>
            <a:off x="274701" y="244898"/>
            <a:ext cx="1152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Elaborato da: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1CEC8C7-CF54-49DA-A561-FF7C208B7D54}"/>
              </a:ext>
            </a:extLst>
          </p:cNvPr>
          <p:cNvSpPr txBox="1"/>
          <p:nvPr/>
        </p:nvSpPr>
        <p:spPr>
          <a:xfrm>
            <a:off x="2996861" y="268561"/>
            <a:ext cx="2092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Organizzato da: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693537D-DA6F-4B05-B14C-D6E1C936C30A}"/>
              </a:ext>
            </a:extLst>
          </p:cNvPr>
          <p:cNvSpPr txBox="1"/>
          <p:nvPr/>
        </p:nvSpPr>
        <p:spPr>
          <a:xfrm>
            <a:off x="4287090" y="5680445"/>
            <a:ext cx="2283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In collaborazione con: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F9FA92E-FDBC-45C1-9232-3EBF2755F092}"/>
              </a:ext>
            </a:extLst>
          </p:cNvPr>
          <p:cNvSpPr txBox="1"/>
          <p:nvPr/>
        </p:nvSpPr>
        <p:spPr>
          <a:xfrm>
            <a:off x="8172917" y="19480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D7C81177-AF62-430E-AA75-D1F1258B30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2160" y="-1"/>
            <a:ext cx="5629839" cy="6858001"/>
          </a:xfrm>
          <a:prstGeom prst="rect">
            <a:avLst/>
          </a:prstGeom>
        </p:spPr>
      </p:pic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2EA97E91-17C0-4250-8C82-C150D8577935}"/>
              </a:ext>
            </a:extLst>
          </p:cNvPr>
          <p:cNvSpPr/>
          <p:nvPr/>
        </p:nvSpPr>
        <p:spPr>
          <a:xfrm>
            <a:off x="2622181" y="4611211"/>
            <a:ext cx="1420837" cy="604911"/>
          </a:xfrm>
          <a:prstGeom prst="roundRect">
            <a:avLst/>
          </a:prstGeom>
          <a:solidFill>
            <a:srgbClr val="C66D1B"/>
          </a:solidFill>
          <a:ln>
            <a:solidFill>
              <a:srgbClr val="CB74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Thaoma"/>
              </a:rPr>
              <a:t>REGISTRATI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02670459-2561-48C4-9385-37412769AB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7841" y="659020"/>
            <a:ext cx="2985678" cy="733476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0794FC07-1C19-47B7-A81B-9987E2AA13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0977" y="6110274"/>
            <a:ext cx="1106433" cy="747726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82F38E03-0C00-4366-B75F-25B3FBD168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1003" y="6184363"/>
            <a:ext cx="1335140" cy="51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919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38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Thaoma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Cinzia Savoldi</dc:creator>
  <cp:lastModifiedBy>Onofri Maria Angela</cp:lastModifiedBy>
  <cp:revision>59</cp:revision>
  <cp:lastPrinted>2019-07-05T15:25:04Z</cp:lastPrinted>
  <dcterms:created xsi:type="dcterms:W3CDTF">2019-07-01T15:40:52Z</dcterms:created>
  <dcterms:modified xsi:type="dcterms:W3CDTF">2020-07-31T07:01:24Z</dcterms:modified>
</cp:coreProperties>
</file>