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9"/>
  </p:notesMasterIdLst>
  <p:handoutMasterIdLst>
    <p:handoutMasterId r:id="rId10"/>
  </p:handoutMasterIdLst>
  <p:sldIdLst>
    <p:sldId id="256" r:id="rId3"/>
    <p:sldId id="334" r:id="rId4"/>
    <p:sldId id="327" r:id="rId5"/>
    <p:sldId id="341" r:id="rId6"/>
    <p:sldId id="338" r:id="rId7"/>
    <p:sldId id="312" r:id="rId8"/>
  </p:sldIdLst>
  <p:sldSz cx="12192000" cy="6858000"/>
  <p:notesSz cx="68199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3C5DA8"/>
    <a:srgbClr val="0F6FC6"/>
    <a:srgbClr val="11571E"/>
    <a:srgbClr val="1B2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svg"/><Relationship Id="rId1" Type="http://schemas.openxmlformats.org/officeDocument/2006/relationships/image" Target="../media/image12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svg"/><Relationship Id="rId1" Type="http://schemas.openxmlformats.org/officeDocument/2006/relationships/image" Target="../media/image1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svg"/><Relationship Id="rId1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svg"/><Relationship Id="rId1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svg"/><Relationship Id="rId1" Type="http://schemas.openxmlformats.org/officeDocument/2006/relationships/image" Target="../media/image1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svg"/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499B9C-75A9-41AA-B970-88869C5AF77B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B9BB336-2F83-453C-82A8-20D387AE843D}">
      <dgm:prSet phldrT="[Testo]" custT="1"/>
      <dgm:spPr/>
      <dgm:t>
        <a:bodyPr/>
        <a:lstStyle/>
        <a:p>
          <a:r>
            <a:rPr lang="it-IT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Nella fase di inserimento nel mercato</a:t>
          </a:r>
        </a:p>
      </dgm:t>
    </dgm:pt>
    <dgm:pt modelId="{2D2AC8F9-9CED-40ED-B4BC-DBC2ACD446F0}" type="parTrans" cxnId="{5A4E37DF-71D5-4E17-A13B-CC732E8F4D53}">
      <dgm:prSet/>
      <dgm:spPr/>
      <dgm:t>
        <a:bodyPr/>
        <a:lstStyle/>
        <a:p>
          <a:endParaRPr lang="it-IT"/>
        </a:p>
      </dgm:t>
    </dgm:pt>
    <dgm:pt modelId="{5ABE87C6-AC41-481E-9C1E-3888F5F82AFB}" type="sibTrans" cxnId="{5A4E37DF-71D5-4E17-A13B-CC732E8F4D53}">
      <dgm:prSet/>
      <dgm:spPr/>
      <dgm:t>
        <a:bodyPr/>
        <a:lstStyle/>
        <a:p>
          <a:endParaRPr lang="it-IT"/>
        </a:p>
      </dgm:t>
    </dgm:pt>
    <dgm:pt modelId="{DF5D36C9-B2E0-46E4-8749-C8538E26157F}" type="pres">
      <dgm:prSet presAssocID="{F3499B9C-75A9-41AA-B970-88869C5AF7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E512879-ED5E-4A47-8C43-89BCAFE8EC31}" type="pres">
      <dgm:prSet presAssocID="{8B9BB336-2F83-453C-82A8-20D387AE843D}" presName="compNode" presStyleCnt="0"/>
      <dgm:spPr/>
    </dgm:pt>
    <dgm:pt modelId="{577AA4D2-5FD5-4AC0-A2B9-6F30F00C991F}" type="pres">
      <dgm:prSet presAssocID="{8B9BB336-2F83-453C-82A8-20D387AE843D}" presName="pictRect" presStyleLbl="node1" presStyleIdx="0" presStyleCnt="1" custScaleX="55126" custScaleY="64525" custLinFactNeighborX="7167" custLinFactNeighborY="71"/>
      <dgm:spPr>
        <a:blipFill>
          <a:blip xmlns:r="http://schemas.openxmlformats.org/officeDocument/2006/relationships" r:embed="rId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it-IT"/>
        </a:p>
      </dgm:t>
      <dgm:extLst>
        <a:ext uri="{E40237B7-FDA0-4F09-8148-C483321AD2D9}">
          <dgm14:cNvPr xmlns:dgm14="http://schemas.microsoft.com/office/drawing/2010/diagram" id="0" name="" descr="Mappa con segnaposto"/>
        </a:ext>
      </dgm:extLst>
    </dgm:pt>
    <dgm:pt modelId="{D4B5F8EA-066E-40E4-ADBD-B5B587163922}" type="pres">
      <dgm:prSet presAssocID="{8B9BB336-2F83-453C-82A8-20D387AE843D}" presName="textRect" presStyleLbl="revTx" presStyleIdx="0" presStyleCnt="1" custScaleX="171011" custLinFactNeighborX="4766" custLinFactNeighborY="-3332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72B928F-0A65-4D33-8ECB-152D0DEB10FD}" type="presOf" srcId="{F3499B9C-75A9-41AA-B970-88869C5AF77B}" destId="{DF5D36C9-B2E0-46E4-8749-C8538E26157F}" srcOrd="0" destOrd="0" presId="urn:microsoft.com/office/officeart/2005/8/layout/pList1"/>
    <dgm:cxn modelId="{5A4E37DF-71D5-4E17-A13B-CC732E8F4D53}" srcId="{F3499B9C-75A9-41AA-B970-88869C5AF77B}" destId="{8B9BB336-2F83-453C-82A8-20D387AE843D}" srcOrd="0" destOrd="0" parTransId="{2D2AC8F9-9CED-40ED-B4BC-DBC2ACD446F0}" sibTransId="{5ABE87C6-AC41-481E-9C1E-3888F5F82AFB}"/>
    <dgm:cxn modelId="{B9133BEE-EA81-441E-B504-0E2D3E1EEE41}" type="presOf" srcId="{8B9BB336-2F83-453C-82A8-20D387AE843D}" destId="{D4B5F8EA-066E-40E4-ADBD-B5B587163922}" srcOrd="0" destOrd="0" presId="urn:microsoft.com/office/officeart/2005/8/layout/pList1"/>
    <dgm:cxn modelId="{29DD829B-4690-45D6-9B67-D578CD721575}" type="presParOf" srcId="{DF5D36C9-B2E0-46E4-8749-C8538E26157F}" destId="{BE512879-ED5E-4A47-8C43-89BCAFE8EC31}" srcOrd="0" destOrd="0" presId="urn:microsoft.com/office/officeart/2005/8/layout/pList1"/>
    <dgm:cxn modelId="{54622D4D-DAE0-4091-B2D8-3DF9EB561100}" type="presParOf" srcId="{BE512879-ED5E-4A47-8C43-89BCAFE8EC31}" destId="{577AA4D2-5FD5-4AC0-A2B9-6F30F00C991F}" srcOrd="0" destOrd="0" presId="urn:microsoft.com/office/officeart/2005/8/layout/pList1"/>
    <dgm:cxn modelId="{6559A8E8-5642-48BF-9B34-59470D8F30C8}" type="presParOf" srcId="{BE512879-ED5E-4A47-8C43-89BCAFE8EC31}" destId="{D4B5F8EA-066E-40E4-ADBD-B5B587163922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499B9C-75A9-41AA-B970-88869C5AF77B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B9BB336-2F83-453C-82A8-20D387AE843D}">
      <dgm:prSet phldrT="[Testo]" custT="1"/>
      <dgm:spPr/>
      <dgm:t>
        <a:bodyPr/>
        <a:lstStyle/>
        <a:p>
          <a:r>
            <a:rPr lang="it-IT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 occasione della partecipazione a gare</a:t>
          </a:r>
        </a:p>
      </dgm:t>
    </dgm:pt>
    <dgm:pt modelId="{2D2AC8F9-9CED-40ED-B4BC-DBC2ACD446F0}" type="parTrans" cxnId="{5A4E37DF-71D5-4E17-A13B-CC732E8F4D53}">
      <dgm:prSet/>
      <dgm:spPr/>
      <dgm:t>
        <a:bodyPr/>
        <a:lstStyle/>
        <a:p>
          <a:endParaRPr lang="it-IT"/>
        </a:p>
      </dgm:t>
    </dgm:pt>
    <dgm:pt modelId="{5ABE87C6-AC41-481E-9C1E-3888F5F82AFB}" type="sibTrans" cxnId="{5A4E37DF-71D5-4E17-A13B-CC732E8F4D53}">
      <dgm:prSet/>
      <dgm:spPr/>
      <dgm:t>
        <a:bodyPr/>
        <a:lstStyle/>
        <a:p>
          <a:endParaRPr lang="it-IT"/>
        </a:p>
      </dgm:t>
    </dgm:pt>
    <dgm:pt modelId="{DF5D36C9-B2E0-46E4-8749-C8538E26157F}" type="pres">
      <dgm:prSet presAssocID="{F3499B9C-75A9-41AA-B970-88869C5AF7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E512879-ED5E-4A47-8C43-89BCAFE8EC31}" type="pres">
      <dgm:prSet presAssocID="{8B9BB336-2F83-453C-82A8-20D387AE843D}" presName="compNode" presStyleCnt="0"/>
      <dgm:spPr/>
    </dgm:pt>
    <dgm:pt modelId="{577AA4D2-5FD5-4AC0-A2B9-6F30F00C991F}" type="pres">
      <dgm:prSet presAssocID="{8B9BB336-2F83-453C-82A8-20D387AE843D}" presName="pictRect" presStyleLbl="node1" presStyleIdx="0" presStyleCnt="1" custScaleX="55126" custScaleY="64525" custLinFactNeighborX="4766" custLinFactNeighborY="8758"/>
      <dgm:spPr>
        <a:blipFill>
          <a:blip xmlns:r="http://schemas.openxmlformats.org/officeDocument/2006/relationships" r:embed="rId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12000" b="-12000"/>
          </a:stretch>
        </a:blipFill>
      </dgm:spPr>
      <dgm:t>
        <a:bodyPr/>
        <a:lstStyle/>
        <a:p>
          <a:endParaRPr lang="it-IT"/>
        </a:p>
      </dgm:t>
      <dgm:extLst>
        <a:ext uri="{E40237B7-FDA0-4F09-8148-C483321AD2D9}">
          <dgm14:cNvPr xmlns:dgm14="http://schemas.microsoft.com/office/drawing/2010/diagram" id="0" name="" descr="Monete"/>
        </a:ext>
      </dgm:extLst>
    </dgm:pt>
    <dgm:pt modelId="{D4B5F8EA-066E-40E4-ADBD-B5B587163922}" type="pres">
      <dgm:prSet presAssocID="{8B9BB336-2F83-453C-82A8-20D387AE843D}" presName="textRect" presStyleLbl="revTx" presStyleIdx="0" presStyleCnt="1" custScaleX="145960" custLinFactNeighborX="4766" custLinFactNeighborY="-3332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72B928F-0A65-4D33-8ECB-152D0DEB10FD}" type="presOf" srcId="{F3499B9C-75A9-41AA-B970-88869C5AF77B}" destId="{DF5D36C9-B2E0-46E4-8749-C8538E26157F}" srcOrd="0" destOrd="0" presId="urn:microsoft.com/office/officeart/2005/8/layout/pList1"/>
    <dgm:cxn modelId="{5A4E37DF-71D5-4E17-A13B-CC732E8F4D53}" srcId="{F3499B9C-75A9-41AA-B970-88869C5AF77B}" destId="{8B9BB336-2F83-453C-82A8-20D387AE843D}" srcOrd="0" destOrd="0" parTransId="{2D2AC8F9-9CED-40ED-B4BC-DBC2ACD446F0}" sibTransId="{5ABE87C6-AC41-481E-9C1E-3888F5F82AFB}"/>
    <dgm:cxn modelId="{B9133BEE-EA81-441E-B504-0E2D3E1EEE41}" type="presOf" srcId="{8B9BB336-2F83-453C-82A8-20D387AE843D}" destId="{D4B5F8EA-066E-40E4-ADBD-B5B587163922}" srcOrd="0" destOrd="0" presId="urn:microsoft.com/office/officeart/2005/8/layout/pList1"/>
    <dgm:cxn modelId="{29DD829B-4690-45D6-9B67-D578CD721575}" type="presParOf" srcId="{DF5D36C9-B2E0-46E4-8749-C8538E26157F}" destId="{BE512879-ED5E-4A47-8C43-89BCAFE8EC31}" srcOrd="0" destOrd="0" presId="urn:microsoft.com/office/officeart/2005/8/layout/pList1"/>
    <dgm:cxn modelId="{54622D4D-DAE0-4091-B2D8-3DF9EB561100}" type="presParOf" srcId="{BE512879-ED5E-4A47-8C43-89BCAFE8EC31}" destId="{577AA4D2-5FD5-4AC0-A2B9-6F30F00C991F}" srcOrd="0" destOrd="0" presId="urn:microsoft.com/office/officeart/2005/8/layout/pList1"/>
    <dgm:cxn modelId="{6559A8E8-5642-48BF-9B34-59470D8F30C8}" type="presParOf" srcId="{BE512879-ED5E-4A47-8C43-89BCAFE8EC31}" destId="{D4B5F8EA-066E-40E4-ADBD-B5B587163922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499B9C-75A9-41AA-B970-88869C5AF77B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B9BB336-2F83-453C-82A8-20D387AE843D}">
      <dgm:prSet phldrT="[Testo]" custT="1"/>
      <dgm:spPr/>
      <dgm:t>
        <a:bodyPr/>
        <a:lstStyle/>
        <a:p>
          <a:r>
            <a:rPr lang="it-IT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Nelle situazioni patologiche</a:t>
          </a:r>
        </a:p>
      </dgm:t>
    </dgm:pt>
    <dgm:pt modelId="{2D2AC8F9-9CED-40ED-B4BC-DBC2ACD446F0}" type="parTrans" cxnId="{5A4E37DF-71D5-4E17-A13B-CC732E8F4D53}">
      <dgm:prSet/>
      <dgm:spPr/>
      <dgm:t>
        <a:bodyPr/>
        <a:lstStyle/>
        <a:p>
          <a:endParaRPr lang="it-IT"/>
        </a:p>
      </dgm:t>
    </dgm:pt>
    <dgm:pt modelId="{5ABE87C6-AC41-481E-9C1E-3888F5F82AFB}" type="sibTrans" cxnId="{5A4E37DF-71D5-4E17-A13B-CC732E8F4D53}">
      <dgm:prSet/>
      <dgm:spPr/>
      <dgm:t>
        <a:bodyPr/>
        <a:lstStyle/>
        <a:p>
          <a:endParaRPr lang="it-IT"/>
        </a:p>
      </dgm:t>
    </dgm:pt>
    <dgm:pt modelId="{DF5D36C9-B2E0-46E4-8749-C8538E26157F}" type="pres">
      <dgm:prSet presAssocID="{F3499B9C-75A9-41AA-B970-88869C5AF7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E512879-ED5E-4A47-8C43-89BCAFE8EC31}" type="pres">
      <dgm:prSet presAssocID="{8B9BB336-2F83-453C-82A8-20D387AE843D}" presName="compNode" presStyleCnt="0"/>
      <dgm:spPr/>
    </dgm:pt>
    <dgm:pt modelId="{577AA4D2-5FD5-4AC0-A2B9-6F30F00C991F}" type="pres">
      <dgm:prSet presAssocID="{8B9BB336-2F83-453C-82A8-20D387AE843D}" presName="pictRect" presStyleLbl="node1" presStyleIdx="0" presStyleCnt="1" custScaleX="55126" custScaleY="64525" custLinFactNeighborX="4766" custLinFactNeighborY="875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t-IT"/>
        </a:p>
      </dgm:t>
      <dgm:extLst/>
    </dgm:pt>
    <dgm:pt modelId="{D4B5F8EA-066E-40E4-ADBD-B5B587163922}" type="pres">
      <dgm:prSet presAssocID="{8B9BB336-2F83-453C-82A8-20D387AE843D}" presName="textRect" presStyleLbl="revTx" presStyleIdx="0" presStyleCnt="1" custScaleX="145960" custLinFactNeighborX="4766" custLinFactNeighborY="-3332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72B928F-0A65-4D33-8ECB-152D0DEB10FD}" type="presOf" srcId="{F3499B9C-75A9-41AA-B970-88869C5AF77B}" destId="{DF5D36C9-B2E0-46E4-8749-C8538E26157F}" srcOrd="0" destOrd="0" presId="urn:microsoft.com/office/officeart/2005/8/layout/pList1"/>
    <dgm:cxn modelId="{5A4E37DF-71D5-4E17-A13B-CC732E8F4D53}" srcId="{F3499B9C-75A9-41AA-B970-88869C5AF77B}" destId="{8B9BB336-2F83-453C-82A8-20D387AE843D}" srcOrd="0" destOrd="0" parTransId="{2D2AC8F9-9CED-40ED-B4BC-DBC2ACD446F0}" sibTransId="{5ABE87C6-AC41-481E-9C1E-3888F5F82AFB}"/>
    <dgm:cxn modelId="{B9133BEE-EA81-441E-B504-0E2D3E1EEE41}" type="presOf" srcId="{8B9BB336-2F83-453C-82A8-20D387AE843D}" destId="{D4B5F8EA-066E-40E4-ADBD-B5B587163922}" srcOrd="0" destOrd="0" presId="urn:microsoft.com/office/officeart/2005/8/layout/pList1"/>
    <dgm:cxn modelId="{29DD829B-4690-45D6-9B67-D578CD721575}" type="presParOf" srcId="{DF5D36C9-B2E0-46E4-8749-C8538E26157F}" destId="{BE512879-ED5E-4A47-8C43-89BCAFE8EC31}" srcOrd="0" destOrd="0" presId="urn:microsoft.com/office/officeart/2005/8/layout/pList1"/>
    <dgm:cxn modelId="{54622D4D-DAE0-4091-B2D8-3DF9EB561100}" type="presParOf" srcId="{BE512879-ED5E-4A47-8C43-89BCAFE8EC31}" destId="{577AA4D2-5FD5-4AC0-A2B9-6F30F00C991F}" srcOrd="0" destOrd="0" presId="urn:microsoft.com/office/officeart/2005/8/layout/pList1"/>
    <dgm:cxn modelId="{6559A8E8-5642-48BF-9B34-59470D8F30C8}" type="presParOf" srcId="{BE512879-ED5E-4A47-8C43-89BCAFE8EC31}" destId="{D4B5F8EA-066E-40E4-ADBD-B5B587163922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5D35E0-9A5D-4EB8-8A48-4ED52D2D6EAC}" type="doc">
      <dgm:prSet loTypeId="urn:microsoft.com/office/officeart/2005/8/layout/hierarchy2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F9A846BA-06FB-46AF-80ED-5EA0073A08FA}">
      <dgm:prSet phldrT="[Text]" custT="1"/>
      <dgm:spPr>
        <a:xfrm>
          <a:off x="6101" y="0"/>
          <a:ext cx="6242298" cy="2010702"/>
        </a:xfrm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rgbClr val="297FD5">
              <a:hueOff val="0"/>
              <a:satOff val="0"/>
              <a:lumOff val="0"/>
              <a:alphaOff val="0"/>
              <a:tint val="5"/>
              <a:satMod val="130000"/>
            </a:srgbClr>
          </a:contourClr>
        </a:sp3d>
      </dgm:spPr>
      <dgm:t>
        <a:bodyPr/>
        <a:lstStyle/>
        <a:p>
          <a:r>
            <a:rPr lang="it-IT" sz="18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Tutela degli interessi economici italiani</a:t>
          </a:r>
        </a:p>
      </dgm:t>
    </dgm:pt>
    <dgm:pt modelId="{867140E2-327F-4343-AA77-39B40F758E20}" type="parTrans" cxnId="{E0A59ECF-A5D6-4165-81D6-37160CDE59E0}">
      <dgm:prSet/>
      <dgm:spPr/>
      <dgm:t>
        <a:bodyPr/>
        <a:lstStyle/>
        <a:p>
          <a:endParaRPr lang="it-IT" sz="1100"/>
        </a:p>
      </dgm:t>
    </dgm:pt>
    <dgm:pt modelId="{D054D334-137E-4116-BF8C-3B5A64D95A38}" type="sibTrans" cxnId="{E0A59ECF-A5D6-4165-81D6-37160CDE59E0}">
      <dgm:prSet/>
      <dgm:spPr/>
      <dgm:t>
        <a:bodyPr/>
        <a:lstStyle/>
        <a:p>
          <a:endParaRPr lang="it-IT" sz="1100"/>
        </a:p>
      </dgm:t>
    </dgm:pt>
    <dgm:pt modelId="{F158A836-9807-4BB5-96D7-55AAE48F5E54}">
      <dgm:prSet phldrT="[Text]" custT="1"/>
      <dgm:spPr>
        <a:xfrm>
          <a:off x="5355" y="2212907"/>
          <a:ext cx="2993133" cy="2010702"/>
        </a:xfrm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rgbClr val="4A66AC">
              <a:hueOff val="0"/>
              <a:satOff val="0"/>
              <a:lumOff val="0"/>
              <a:alphaOff val="0"/>
              <a:tint val="5"/>
              <a:satMod val="130000"/>
            </a:srgbClr>
          </a:contourClr>
        </a:sp3d>
      </dgm:spPr>
      <dgm:t>
        <a:bodyPr/>
        <a:lstStyle/>
        <a:p>
          <a:r>
            <a:rPr lang="it-IT" sz="11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Negoziati Commerciali Internazionali (interlocuzione con Commissione Europea)</a:t>
          </a:r>
        </a:p>
      </dgm:t>
    </dgm:pt>
    <dgm:pt modelId="{558C0938-D0E9-4B08-AF25-06F808A3FD1D}" type="parTrans" cxnId="{5DEF2495-9985-44C6-8EDA-3F14AE904248}">
      <dgm:prSet/>
      <dgm:spPr/>
      <dgm:t>
        <a:bodyPr/>
        <a:lstStyle/>
        <a:p>
          <a:endParaRPr lang="it-IT" sz="1100"/>
        </a:p>
      </dgm:t>
    </dgm:pt>
    <dgm:pt modelId="{641FD4FB-DEB5-4BAD-8DE6-FF7449A706FD}" type="sibTrans" cxnId="{5DEF2495-9985-44C6-8EDA-3F14AE904248}">
      <dgm:prSet/>
      <dgm:spPr/>
      <dgm:t>
        <a:bodyPr/>
        <a:lstStyle/>
        <a:p>
          <a:endParaRPr lang="it-IT" sz="1100"/>
        </a:p>
      </dgm:t>
    </dgm:pt>
    <dgm:pt modelId="{E7099059-3858-4031-AA26-70F1AE740B29}">
      <dgm:prSet phldrT="[Text]" custT="1"/>
      <dgm:spPr>
        <a:xfrm>
          <a:off x="3249911" y="2212908"/>
          <a:ext cx="2993133" cy="2010702"/>
        </a:xfrm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rgbClr val="4A66AC">
              <a:hueOff val="0"/>
              <a:satOff val="0"/>
              <a:lumOff val="0"/>
              <a:alphaOff val="0"/>
              <a:tint val="5"/>
              <a:satMod val="130000"/>
            </a:srgbClr>
          </a:contourClr>
        </a:sp3d>
      </dgm:spPr>
      <dgm:t>
        <a:bodyPr/>
        <a:lstStyle/>
        <a:p>
          <a:r>
            <a:rPr lang="it-IT" sz="1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Eliminazione delle barriere non tariffarie</a:t>
          </a:r>
        </a:p>
      </dgm:t>
    </dgm:pt>
    <dgm:pt modelId="{2AD9F856-1FCF-4306-9F3B-5565B9795A99}" type="parTrans" cxnId="{C6BE03DB-B2D6-41F0-AD77-FF31B62F1DBE}">
      <dgm:prSet/>
      <dgm:spPr/>
      <dgm:t>
        <a:bodyPr/>
        <a:lstStyle/>
        <a:p>
          <a:endParaRPr lang="it-IT" sz="1100"/>
        </a:p>
      </dgm:t>
    </dgm:pt>
    <dgm:pt modelId="{05C988DA-E2F2-414D-AFF5-AF61883FBE3F}" type="sibTrans" cxnId="{C6BE03DB-B2D6-41F0-AD77-FF31B62F1DBE}">
      <dgm:prSet/>
      <dgm:spPr/>
      <dgm:t>
        <a:bodyPr/>
        <a:lstStyle/>
        <a:p>
          <a:endParaRPr lang="it-IT" sz="1100"/>
        </a:p>
      </dgm:t>
    </dgm:pt>
    <dgm:pt modelId="{DE2B2872-5DB1-44FC-8B32-D55ABBFCEABE}" type="pres">
      <dgm:prSet presAssocID="{105D35E0-9A5D-4EB8-8A48-4ED52D2D6EA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377720D-EC3A-4409-A2ED-981B6AC889F1}" type="pres">
      <dgm:prSet presAssocID="{F9A846BA-06FB-46AF-80ED-5EA0073A08FA}" presName="root1" presStyleCnt="0"/>
      <dgm:spPr/>
    </dgm:pt>
    <dgm:pt modelId="{3FBEB9FA-4225-470A-BB09-9FEABD00FC18}" type="pres">
      <dgm:prSet presAssocID="{F9A846BA-06FB-46AF-80ED-5EA0073A08F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5B15FF3-F9E3-4113-94E1-8CD9A016264A}" type="pres">
      <dgm:prSet presAssocID="{F9A846BA-06FB-46AF-80ED-5EA0073A08FA}" presName="level2hierChild" presStyleCnt="0"/>
      <dgm:spPr/>
    </dgm:pt>
    <dgm:pt modelId="{A55AB56F-7A39-49A1-9574-773467804BF2}" type="pres">
      <dgm:prSet presAssocID="{558C0938-D0E9-4B08-AF25-06F808A3FD1D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413FCCC4-30BD-40EE-9ADD-337DF423C941}" type="pres">
      <dgm:prSet presAssocID="{558C0938-D0E9-4B08-AF25-06F808A3FD1D}" presName="connTx" presStyleLbl="parChTrans1D2" presStyleIdx="0" presStyleCnt="2"/>
      <dgm:spPr/>
      <dgm:t>
        <a:bodyPr/>
        <a:lstStyle/>
        <a:p>
          <a:endParaRPr lang="it-IT"/>
        </a:p>
      </dgm:t>
    </dgm:pt>
    <dgm:pt modelId="{A606A483-26BE-4F0B-9325-2F8C3C8C7314}" type="pres">
      <dgm:prSet presAssocID="{F158A836-9807-4BB5-96D7-55AAE48F5E54}" presName="root2" presStyleCnt="0"/>
      <dgm:spPr/>
    </dgm:pt>
    <dgm:pt modelId="{E9D12225-AFB1-4B73-B5ED-353C1670CDC8}" type="pres">
      <dgm:prSet presAssocID="{F158A836-9807-4BB5-96D7-55AAE48F5E5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70B8B6F-2A51-46AF-BD20-F676CA8D156E}" type="pres">
      <dgm:prSet presAssocID="{F158A836-9807-4BB5-96D7-55AAE48F5E54}" presName="level3hierChild" presStyleCnt="0"/>
      <dgm:spPr/>
    </dgm:pt>
    <dgm:pt modelId="{AC56F2CA-3B7C-4D68-B37F-A89D64B640CB}" type="pres">
      <dgm:prSet presAssocID="{2AD9F856-1FCF-4306-9F3B-5565B9795A99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C8FB9E31-65FD-4486-A6B9-7A62EED1F09F}" type="pres">
      <dgm:prSet presAssocID="{2AD9F856-1FCF-4306-9F3B-5565B9795A99}" presName="connTx" presStyleLbl="parChTrans1D2" presStyleIdx="1" presStyleCnt="2"/>
      <dgm:spPr/>
      <dgm:t>
        <a:bodyPr/>
        <a:lstStyle/>
        <a:p>
          <a:endParaRPr lang="it-IT"/>
        </a:p>
      </dgm:t>
    </dgm:pt>
    <dgm:pt modelId="{8D9CC2C1-F3A7-4398-AAEE-0577C16062CA}" type="pres">
      <dgm:prSet presAssocID="{E7099059-3858-4031-AA26-70F1AE740B29}" presName="root2" presStyleCnt="0"/>
      <dgm:spPr/>
    </dgm:pt>
    <dgm:pt modelId="{7872375A-338E-4172-BA32-B72A7756B75A}" type="pres">
      <dgm:prSet presAssocID="{E7099059-3858-4031-AA26-70F1AE740B2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FCFD5EB-2010-4B1F-8269-F2697DB2D39F}" type="pres">
      <dgm:prSet presAssocID="{E7099059-3858-4031-AA26-70F1AE740B29}" presName="level3hierChild" presStyleCnt="0"/>
      <dgm:spPr/>
    </dgm:pt>
  </dgm:ptLst>
  <dgm:cxnLst>
    <dgm:cxn modelId="{41FF928E-F479-4605-A5F2-ABF7746341CD}" type="presOf" srcId="{558C0938-D0E9-4B08-AF25-06F808A3FD1D}" destId="{413FCCC4-30BD-40EE-9ADD-337DF423C941}" srcOrd="1" destOrd="0" presId="urn:microsoft.com/office/officeart/2005/8/layout/hierarchy2"/>
    <dgm:cxn modelId="{E0A59ECF-A5D6-4165-81D6-37160CDE59E0}" srcId="{105D35E0-9A5D-4EB8-8A48-4ED52D2D6EAC}" destId="{F9A846BA-06FB-46AF-80ED-5EA0073A08FA}" srcOrd="0" destOrd="0" parTransId="{867140E2-327F-4343-AA77-39B40F758E20}" sibTransId="{D054D334-137E-4116-BF8C-3B5A64D95A38}"/>
    <dgm:cxn modelId="{373E80C9-FCE1-4EC0-9177-C8F0DFE6195E}" type="presOf" srcId="{2AD9F856-1FCF-4306-9F3B-5565B9795A99}" destId="{C8FB9E31-65FD-4486-A6B9-7A62EED1F09F}" srcOrd="1" destOrd="0" presId="urn:microsoft.com/office/officeart/2005/8/layout/hierarchy2"/>
    <dgm:cxn modelId="{75DD4A2B-E8D1-4D0A-902D-7AA855FE9586}" type="presOf" srcId="{558C0938-D0E9-4B08-AF25-06F808A3FD1D}" destId="{A55AB56F-7A39-49A1-9574-773467804BF2}" srcOrd="0" destOrd="0" presId="urn:microsoft.com/office/officeart/2005/8/layout/hierarchy2"/>
    <dgm:cxn modelId="{BC14D6EA-59C6-4743-A746-356509D12A6C}" type="presOf" srcId="{2AD9F856-1FCF-4306-9F3B-5565B9795A99}" destId="{AC56F2CA-3B7C-4D68-B37F-A89D64B640CB}" srcOrd="0" destOrd="0" presId="urn:microsoft.com/office/officeart/2005/8/layout/hierarchy2"/>
    <dgm:cxn modelId="{FE7BF067-4F09-4975-A614-76413D089CDA}" type="presOf" srcId="{E7099059-3858-4031-AA26-70F1AE740B29}" destId="{7872375A-338E-4172-BA32-B72A7756B75A}" srcOrd="0" destOrd="0" presId="urn:microsoft.com/office/officeart/2005/8/layout/hierarchy2"/>
    <dgm:cxn modelId="{A43E4191-94AC-4543-9DCA-629E5809A3BA}" type="presOf" srcId="{105D35E0-9A5D-4EB8-8A48-4ED52D2D6EAC}" destId="{DE2B2872-5DB1-44FC-8B32-D55ABBFCEABE}" srcOrd="0" destOrd="0" presId="urn:microsoft.com/office/officeart/2005/8/layout/hierarchy2"/>
    <dgm:cxn modelId="{5DEF2495-9985-44C6-8EDA-3F14AE904248}" srcId="{F9A846BA-06FB-46AF-80ED-5EA0073A08FA}" destId="{F158A836-9807-4BB5-96D7-55AAE48F5E54}" srcOrd="0" destOrd="0" parTransId="{558C0938-D0E9-4B08-AF25-06F808A3FD1D}" sibTransId="{641FD4FB-DEB5-4BAD-8DE6-FF7449A706FD}"/>
    <dgm:cxn modelId="{C6BE03DB-B2D6-41F0-AD77-FF31B62F1DBE}" srcId="{F9A846BA-06FB-46AF-80ED-5EA0073A08FA}" destId="{E7099059-3858-4031-AA26-70F1AE740B29}" srcOrd="1" destOrd="0" parTransId="{2AD9F856-1FCF-4306-9F3B-5565B9795A99}" sibTransId="{05C988DA-E2F2-414D-AFF5-AF61883FBE3F}"/>
    <dgm:cxn modelId="{3ED4ED48-FF8F-4BE9-80D6-B10BF5130876}" type="presOf" srcId="{F9A846BA-06FB-46AF-80ED-5EA0073A08FA}" destId="{3FBEB9FA-4225-470A-BB09-9FEABD00FC18}" srcOrd="0" destOrd="0" presId="urn:microsoft.com/office/officeart/2005/8/layout/hierarchy2"/>
    <dgm:cxn modelId="{FDE513C5-29E3-4157-B7E0-E47A5E73EB86}" type="presOf" srcId="{F158A836-9807-4BB5-96D7-55AAE48F5E54}" destId="{E9D12225-AFB1-4B73-B5ED-353C1670CDC8}" srcOrd="0" destOrd="0" presId="urn:microsoft.com/office/officeart/2005/8/layout/hierarchy2"/>
    <dgm:cxn modelId="{18FB91BC-CC6D-42CD-A8C0-3753419621A7}" type="presParOf" srcId="{DE2B2872-5DB1-44FC-8B32-D55ABBFCEABE}" destId="{4377720D-EC3A-4409-A2ED-981B6AC889F1}" srcOrd="0" destOrd="0" presId="urn:microsoft.com/office/officeart/2005/8/layout/hierarchy2"/>
    <dgm:cxn modelId="{BFDE3AE8-1CAA-4E9B-8814-84B015DD5280}" type="presParOf" srcId="{4377720D-EC3A-4409-A2ED-981B6AC889F1}" destId="{3FBEB9FA-4225-470A-BB09-9FEABD00FC18}" srcOrd="0" destOrd="0" presId="urn:microsoft.com/office/officeart/2005/8/layout/hierarchy2"/>
    <dgm:cxn modelId="{9C0A562F-90A1-40B5-93FE-A91561CB1701}" type="presParOf" srcId="{4377720D-EC3A-4409-A2ED-981B6AC889F1}" destId="{35B15FF3-F9E3-4113-94E1-8CD9A016264A}" srcOrd="1" destOrd="0" presId="urn:microsoft.com/office/officeart/2005/8/layout/hierarchy2"/>
    <dgm:cxn modelId="{F4D79360-C1FE-43AE-A333-BB5D9C3EBDC0}" type="presParOf" srcId="{35B15FF3-F9E3-4113-94E1-8CD9A016264A}" destId="{A55AB56F-7A39-49A1-9574-773467804BF2}" srcOrd="0" destOrd="0" presId="urn:microsoft.com/office/officeart/2005/8/layout/hierarchy2"/>
    <dgm:cxn modelId="{C2B94AA5-7F3B-4708-85D3-613A12373895}" type="presParOf" srcId="{A55AB56F-7A39-49A1-9574-773467804BF2}" destId="{413FCCC4-30BD-40EE-9ADD-337DF423C941}" srcOrd="0" destOrd="0" presId="urn:microsoft.com/office/officeart/2005/8/layout/hierarchy2"/>
    <dgm:cxn modelId="{46F82E02-957C-4D6E-9E8B-45F8528A164D}" type="presParOf" srcId="{35B15FF3-F9E3-4113-94E1-8CD9A016264A}" destId="{A606A483-26BE-4F0B-9325-2F8C3C8C7314}" srcOrd="1" destOrd="0" presId="urn:microsoft.com/office/officeart/2005/8/layout/hierarchy2"/>
    <dgm:cxn modelId="{86445E18-4852-4345-8CCE-0778412A106B}" type="presParOf" srcId="{A606A483-26BE-4F0B-9325-2F8C3C8C7314}" destId="{E9D12225-AFB1-4B73-B5ED-353C1670CDC8}" srcOrd="0" destOrd="0" presId="urn:microsoft.com/office/officeart/2005/8/layout/hierarchy2"/>
    <dgm:cxn modelId="{C949CDEA-8763-4FCE-AADD-923371974F2D}" type="presParOf" srcId="{A606A483-26BE-4F0B-9325-2F8C3C8C7314}" destId="{B70B8B6F-2A51-46AF-BD20-F676CA8D156E}" srcOrd="1" destOrd="0" presId="urn:microsoft.com/office/officeart/2005/8/layout/hierarchy2"/>
    <dgm:cxn modelId="{3CCE96BD-6476-42D9-BB3E-3A892A4C03CC}" type="presParOf" srcId="{35B15FF3-F9E3-4113-94E1-8CD9A016264A}" destId="{AC56F2CA-3B7C-4D68-B37F-A89D64B640CB}" srcOrd="2" destOrd="0" presId="urn:microsoft.com/office/officeart/2005/8/layout/hierarchy2"/>
    <dgm:cxn modelId="{0286BE66-DC29-4F5C-B539-627C4A7C2AF5}" type="presParOf" srcId="{AC56F2CA-3B7C-4D68-B37F-A89D64B640CB}" destId="{C8FB9E31-65FD-4486-A6B9-7A62EED1F09F}" srcOrd="0" destOrd="0" presId="urn:microsoft.com/office/officeart/2005/8/layout/hierarchy2"/>
    <dgm:cxn modelId="{EF5CDEB1-2D94-4816-A923-AB6CA371A372}" type="presParOf" srcId="{35B15FF3-F9E3-4113-94E1-8CD9A016264A}" destId="{8D9CC2C1-F3A7-4398-AAEE-0577C16062CA}" srcOrd="3" destOrd="0" presId="urn:microsoft.com/office/officeart/2005/8/layout/hierarchy2"/>
    <dgm:cxn modelId="{D420D94C-C0DE-44E5-BB6D-C3B7C5B15D12}" type="presParOf" srcId="{8D9CC2C1-F3A7-4398-AAEE-0577C16062CA}" destId="{7872375A-338E-4172-BA32-B72A7756B75A}" srcOrd="0" destOrd="0" presId="urn:microsoft.com/office/officeart/2005/8/layout/hierarchy2"/>
    <dgm:cxn modelId="{C56493A2-C90A-4D24-8DB7-5F3EAB74E73D}" type="presParOf" srcId="{8D9CC2C1-F3A7-4398-AAEE-0577C16062CA}" destId="{8FCFD5EB-2010-4B1F-8269-F2697DB2D39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499B9C-75A9-41AA-B970-88869C5AF77B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B9BB336-2F83-453C-82A8-20D387AE843D}">
      <dgm:prSet phldrT="[Testo]" custT="1"/>
      <dgm:spPr/>
      <dgm:t>
        <a:bodyPr/>
        <a:lstStyle/>
        <a:p>
          <a:r>
            <a:rPr lang="it-IT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Orientamento al mercato</a:t>
          </a:r>
        </a:p>
      </dgm:t>
    </dgm:pt>
    <dgm:pt modelId="{2D2AC8F9-9CED-40ED-B4BC-DBC2ACD446F0}" type="parTrans" cxnId="{5A4E37DF-71D5-4E17-A13B-CC732E8F4D53}">
      <dgm:prSet/>
      <dgm:spPr/>
      <dgm:t>
        <a:bodyPr/>
        <a:lstStyle/>
        <a:p>
          <a:endParaRPr lang="it-IT"/>
        </a:p>
      </dgm:t>
    </dgm:pt>
    <dgm:pt modelId="{5ABE87C6-AC41-481E-9C1E-3888F5F82AFB}" type="sibTrans" cxnId="{5A4E37DF-71D5-4E17-A13B-CC732E8F4D53}">
      <dgm:prSet/>
      <dgm:spPr/>
      <dgm:t>
        <a:bodyPr/>
        <a:lstStyle/>
        <a:p>
          <a:endParaRPr lang="it-IT"/>
        </a:p>
      </dgm:t>
    </dgm:pt>
    <dgm:pt modelId="{DF5D36C9-B2E0-46E4-8749-C8538E26157F}" type="pres">
      <dgm:prSet presAssocID="{F3499B9C-75A9-41AA-B970-88869C5AF7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E512879-ED5E-4A47-8C43-89BCAFE8EC31}" type="pres">
      <dgm:prSet presAssocID="{8B9BB336-2F83-453C-82A8-20D387AE843D}" presName="compNode" presStyleCnt="0"/>
      <dgm:spPr/>
    </dgm:pt>
    <dgm:pt modelId="{577AA4D2-5FD5-4AC0-A2B9-6F30F00C991F}" type="pres">
      <dgm:prSet presAssocID="{8B9BB336-2F83-453C-82A8-20D387AE843D}" presName="pictRect" presStyleLbl="node1" presStyleIdx="0" presStyleCnt="1" custScaleX="19667" custScaleY="23116" custLinFactNeighborX="-21706" custLinFactNeighborY="4908"/>
      <dgm:spPr>
        <a:blipFill>
          <a:blip xmlns:r="http://schemas.openxmlformats.org/officeDocument/2006/relationships" r:embed="rId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12000" b="-12000"/>
          </a:stretch>
        </a:blipFill>
      </dgm:spPr>
      <dgm:t>
        <a:bodyPr/>
        <a:lstStyle/>
        <a:p>
          <a:endParaRPr lang="it-IT"/>
        </a:p>
      </dgm:t>
      <dgm:extLst>
        <a:ext uri="{E40237B7-FDA0-4F09-8148-C483321AD2D9}">
          <dgm14:cNvPr xmlns:dgm14="http://schemas.microsoft.com/office/drawing/2010/diagram" id="0" name="" descr="Bussola"/>
        </a:ext>
      </dgm:extLst>
    </dgm:pt>
    <dgm:pt modelId="{D4B5F8EA-066E-40E4-ADBD-B5B587163922}" type="pres">
      <dgm:prSet presAssocID="{8B9BB336-2F83-453C-82A8-20D387AE843D}" presName="textRect" presStyleLbl="revTx" presStyleIdx="0" presStyleCnt="1" custScaleX="84446" custScaleY="52923" custLinFactY="-34951" custLinFactNeighborX="28627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72B928F-0A65-4D33-8ECB-152D0DEB10FD}" type="presOf" srcId="{F3499B9C-75A9-41AA-B970-88869C5AF77B}" destId="{DF5D36C9-B2E0-46E4-8749-C8538E26157F}" srcOrd="0" destOrd="0" presId="urn:microsoft.com/office/officeart/2005/8/layout/pList1"/>
    <dgm:cxn modelId="{5A4E37DF-71D5-4E17-A13B-CC732E8F4D53}" srcId="{F3499B9C-75A9-41AA-B970-88869C5AF77B}" destId="{8B9BB336-2F83-453C-82A8-20D387AE843D}" srcOrd="0" destOrd="0" parTransId="{2D2AC8F9-9CED-40ED-B4BC-DBC2ACD446F0}" sibTransId="{5ABE87C6-AC41-481E-9C1E-3888F5F82AFB}"/>
    <dgm:cxn modelId="{B9133BEE-EA81-441E-B504-0E2D3E1EEE41}" type="presOf" srcId="{8B9BB336-2F83-453C-82A8-20D387AE843D}" destId="{D4B5F8EA-066E-40E4-ADBD-B5B587163922}" srcOrd="0" destOrd="0" presId="urn:microsoft.com/office/officeart/2005/8/layout/pList1"/>
    <dgm:cxn modelId="{29DD829B-4690-45D6-9B67-D578CD721575}" type="presParOf" srcId="{DF5D36C9-B2E0-46E4-8749-C8538E26157F}" destId="{BE512879-ED5E-4A47-8C43-89BCAFE8EC31}" srcOrd="0" destOrd="0" presId="urn:microsoft.com/office/officeart/2005/8/layout/pList1"/>
    <dgm:cxn modelId="{54622D4D-DAE0-4091-B2D8-3DF9EB561100}" type="presParOf" srcId="{BE512879-ED5E-4A47-8C43-89BCAFE8EC31}" destId="{577AA4D2-5FD5-4AC0-A2B9-6F30F00C991F}" srcOrd="0" destOrd="0" presId="urn:microsoft.com/office/officeart/2005/8/layout/pList1"/>
    <dgm:cxn modelId="{6559A8E8-5642-48BF-9B34-59470D8F30C8}" type="presParOf" srcId="{BE512879-ED5E-4A47-8C43-89BCAFE8EC31}" destId="{D4B5F8EA-066E-40E4-ADBD-B5B587163922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AA4D2-5FD5-4AC0-A2B9-6F30F00C991F}">
      <dsp:nvSpPr>
        <dsp:cNvPr id="0" name=""/>
        <dsp:cNvSpPr/>
      </dsp:nvSpPr>
      <dsp:spPr>
        <a:xfrm>
          <a:off x="1793053" y="1843"/>
          <a:ext cx="1215269" cy="980084"/>
        </a:xfrm>
        <a:prstGeom prst="roundRect">
          <a:avLst/>
        </a:prstGeom>
        <a:blipFill>
          <a:blip xmlns:r="http://schemas.openxmlformats.org/officeDocument/2006/relationships" r:embed="rId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B5F8EA-066E-40E4-ADBD-B5B587163922}">
      <dsp:nvSpPr>
        <dsp:cNvPr id="0" name=""/>
        <dsp:cNvSpPr/>
      </dsp:nvSpPr>
      <dsp:spPr>
        <a:xfrm>
          <a:off x="462762" y="977684"/>
          <a:ext cx="3769990" cy="817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Nella fase di inserimento nel mercato</a:t>
          </a:r>
        </a:p>
      </dsp:txBody>
      <dsp:txXfrm>
        <a:off x="462762" y="977684"/>
        <a:ext cx="3769990" cy="8178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AA4D2-5FD5-4AC0-A2B9-6F30F00C991F}">
      <dsp:nvSpPr>
        <dsp:cNvPr id="0" name=""/>
        <dsp:cNvSpPr/>
      </dsp:nvSpPr>
      <dsp:spPr>
        <a:xfrm>
          <a:off x="1740122" y="133792"/>
          <a:ext cx="1215269" cy="980084"/>
        </a:xfrm>
        <a:prstGeom prst="roundRect">
          <a:avLst/>
        </a:prstGeom>
        <a:blipFill>
          <a:blip xmlns:r="http://schemas.openxmlformats.org/officeDocument/2006/relationships" r:embed="rId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12000" b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B5F8EA-066E-40E4-ADBD-B5B587163922}">
      <dsp:nvSpPr>
        <dsp:cNvPr id="0" name=""/>
        <dsp:cNvSpPr/>
      </dsp:nvSpPr>
      <dsp:spPr>
        <a:xfrm>
          <a:off x="738890" y="977684"/>
          <a:ext cx="3217733" cy="817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 occasione della partecipazione a gare</a:t>
          </a:r>
        </a:p>
      </dsp:txBody>
      <dsp:txXfrm>
        <a:off x="738890" y="977684"/>
        <a:ext cx="3217733" cy="8178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AA4D2-5FD5-4AC0-A2B9-6F30F00C991F}">
      <dsp:nvSpPr>
        <dsp:cNvPr id="0" name=""/>
        <dsp:cNvSpPr/>
      </dsp:nvSpPr>
      <dsp:spPr>
        <a:xfrm>
          <a:off x="1740122" y="133792"/>
          <a:ext cx="1215269" cy="980084"/>
        </a:xfrm>
        <a:prstGeom prst="round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B5F8EA-066E-40E4-ADBD-B5B587163922}">
      <dsp:nvSpPr>
        <dsp:cNvPr id="0" name=""/>
        <dsp:cNvSpPr/>
      </dsp:nvSpPr>
      <dsp:spPr>
        <a:xfrm>
          <a:off x="738890" y="977684"/>
          <a:ext cx="3217733" cy="817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Nelle situazioni patologiche</a:t>
          </a:r>
        </a:p>
      </dsp:txBody>
      <dsp:txXfrm>
        <a:off x="738890" y="977684"/>
        <a:ext cx="3217733" cy="8178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EB9FA-4225-470A-BB09-9FEABD00FC18}">
      <dsp:nvSpPr>
        <dsp:cNvPr id="0" name=""/>
        <dsp:cNvSpPr/>
      </dsp:nvSpPr>
      <dsp:spPr>
        <a:xfrm>
          <a:off x="2550" y="1700179"/>
          <a:ext cx="1728781" cy="8643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rgbClr val="297FD5">
              <a:hueOff val="0"/>
              <a:satOff val="0"/>
              <a:lumOff val="0"/>
              <a:alphaOff val="0"/>
              <a:tint val="5"/>
              <a:satMod val="130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Tutela degli interessi economici italiani</a:t>
          </a:r>
        </a:p>
      </dsp:txBody>
      <dsp:txXfrm>
        <a:off x="27867" y="1725496"/>
        <a:ext cx="1678147" cy="813756"/>
      </dsp:txXfrm>
    </dsp:sp>
    <dsp:sp modelId="{A55AB56F-7A39-49A1-9574-773467804BF2}">
      <dsp:nvSpPr>
        <dsp:cNvPr id="0" name=""/>
        <dsp:cNvSpPr/>
      </dsp:nvSpPr>
      <dsp:spPr>
        <a:xfrm rot="19457599">
          <a:off x="1651288" y="1865620"/>
          <a:ext cx="851600" cy="36482"/>
        </a:xfrm>
        <a:custGeom>
          <a:avLst/>
          <a:gdLst/>
          <a:ahLst/>
          <a:cxnLst/>
          <a:rect l="0" t="0" r="0" b="0"/>
          <a:pathLst>
            <a:path>
              <a:moveTo>
                <a:pt x="0" y="18241"/>
              </a:moveTo>
              <a:lnTo>
                <a:pt x="851600" y="1824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055798" y="1862572"/>
        <a:ext cx="42580" cy="42580"/>
      </dsp:txXfrm>
    </dsp:sp>
    <dsp:sp modelId="{E9D12225-AFB1-4B73-B5ED-353C1670CDC8}">
      <dsp:nvSpPr>
        <dsp:cNvPr id="0" name=""/>
        <dsp:cNvSpPr/>
      </dsp:nvSpPr>
      <dsp:spPr>
        <a:xfrm>
          <a:off x="2422845" y="1203154"/>
          <a:ext cx="1728781" cy="8643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rgbClr val="4A66AC">
              <a:hueOff val="0"/>
              <a:satOff val="0"/>
              <a:lumOff val="0"/>
              <a:alphaOff val="0"/>
              <a:tint val="5"/>
              <a:satMod val="130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Negoziati Commerciali Internazionali (interlocuzione con Commissione Europea)</a:t>
          </a:r>
        </a:p>
      </dsp:txBody>
      <dsp:txXfrm>
        <a:off x="2448162" y="1228471"/>
        <a:ext cx="1678147" cy="813756"/>
      </dsp:txXfrm>
    </dsp:sp>
    <dsp:sp modelId="{AC56F2CA-3B7C-4D68-B37F-A89D64B640CB}">
      <dsp:nvSpPr>
        <dsp:cNvPr id="0" name=""/>
        <dsp:cNvSpPr/>
      </dsp:nvSpPr>
      <dsp:spPr>
        <a:xfrm rot="2142401">
          <a:off x="1651288" y="2362645"/>
          <a:ext cx="851600" cy="36482"/>
        </a:xfrm>
        <a:custGeom>
          <a:avLst/>
          <a:gdLst/>
          <a:ahLst/>
          <a:cxnLst/>
          <a:rect l="0" t="0" r="0" b="0"/>
          <a:pathLst>
            <a:path>
              <a:moveTo>
                <a:pt x="0" y="18241"/>
              </a:moveTo>
              <a:lnTo>
                <a:pt x="851600" y="1824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055798" y="2359596"/>
        <a:ext cx="42580" cy="42580"/>
      </dsp:txXfrm>
    </dsp:sp>
    <dsp:sp modelId="{7872375A-338E-4172-BA32-B72A7756B75A}">
      <dsp:nvSpPr>
        <dsp:cNvPr id="0" name=""/>
        <dsp:cNvSpPr/>
      </dsp:nvSpPr>
      <dsp:spPr>
        <a:xfrm>
          <a:off x="2422845" y="2197203"/>
          <a:ext cx="1728781" cy="8643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rgbClr val="4A66AC">
              <a:hueOff val="0"/>
              <a:satOff val="0"/>
              <a:lumOff val="0"/>
              <a:alphaOff val="0"/>
              <a:tint val="5"/>
              <a:satMod val="130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Eliminazione delle barriere non tariffarie</a:t>
          </a:r>
        </a:p>
      </dsp:txBody>
      <dsp:txXfrm>
        <a:off x="2448162" y="2222520"/>
        <a:ext cx="1678147" cy="8137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AA4D2-5FD5-4AC0-A2B9-6F30F00C991F}">
      <dsp:nvSpPr>
        <dsp:cNvPr id="0" name=""/>
        <dsp:cNvSpPr/>
      </dsp:nvSpPr>
      <dsp:spPr>
        <a:xfrm>
          <a:off x="1259000" y="108257"/>
          <a:ext cx="623689" cy="505082"/>
        </a:xfrm>
        <a:prstGeom prst="roundRect">
          <a:avLst/>
        </a:prstGeom>
        <a:blipFill>
          <a:blip xmlns:r="http://schemas.openxmlformats.org/officeDocument/2006/relationships" r:embed="rId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12000" b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B5F8EA-066E-40E4-ADBD-B5B587163922}">
      <dsp:nvSpPr>
        <dsp:cNvPr id="0" name=""/>
        <dsp:cNvSpPr/>
      </dsp:nvSpPr>
      <dsp:spPr>
        <a:xfrm>
          <a:off x="1828033" y="35249"/>
          <a:ext cx="2677993" cy="622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Orientamento al mercato</a:t>
          </a:r>
        </a:p>
      </dsp:txBody>
      <dsp:txXfrm>
        <a:off x="1828033" y="35249"/>
        <a:ext cx="2677993" cy="622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C2BE8-D27D-4B3F-A93D-D71D82319F1C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62388" y="9432925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6F7B8-C9DC-4AC6-B016-FF36D1724B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358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A885D-48F9-4CA8-B756-8313BDF21AFE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68BD7-704F-4E19-A82E-1B444CD42A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5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F30-39B2-4CE2-8EF3-91F3179569A5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3611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68BD7-704F-4E19-A82E-1B444CD42AC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89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2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7D76-5647-4B1B-ABD3-21E3A58B306C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06B7-872F-48C2-A638-F59F996D0039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7D76-5647-4B1B-ABD3-21E3A58B306C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06B7-872F-48C2-A638-F59F996D00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7D76-5647-4B1B-ABD3-21E3A58B306C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06B7-872F-48C2-A638-F59F996D00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Fare clic per modificare il titolo della pagina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Sottotitolo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47F3D0-41FC-4430-9F9E-1F78A18D65F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2ED798F6-1F12-46CE-9AFD-CC66555A191D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</p:spTree>
    <p:extLst>
      <p:ext uri="{BB962C8B-B14F-4D97-AF65-F5344CB8AC3E}">
        <p14:creationId xmlns:p14="http://schemas.microsoft.com/office/powerpoint/2010/main" val="920893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immagine 20">
            <a:extLst>
              <a:ext uri="{FF2B5EF4-FFF2-40B4-BE49-F238E27FC236}">
                <a16:creationId xmlns:a16="http://schemas.microsoft.com/office/drawing/2014/main" id="{9A70B137-2503-4803-9F56-620A586FA4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una foto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44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it-IT" dirty="0"/>
              <a:t>Fare clic per modificare il titolo della presentazione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8554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iviso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>
            <a:extLst>
              <a:ext uri="{FF2B5EF4-FFF2-40B4-BE49-F238E27FC236}">
                <a16:creationId xmlns:a16="http://schemas.microsoft.com/office/drawing/2014/main" id="{7CE129D0-CB7B-444C-AF89-B1CB663E36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18374"/>
            <a:ext cx="8687356" cy="6439627"/>
          </a:xfrm>
          <a:custGeom>
            <a:avLst/>
            <a:gdLst>
              <a:gd name="connsiteX0" fmla="*/ 0 w 8687356"/>
              <a:gd name="connsiteY0" fmla="*/ 5592682 h 6439627"/>
              <a:gd name="connsiteX1" fmla="*/ 186296 w 8687356"/>
              <a:gd name="connsiteY1" fmla="*/ 5593149 h 6439627"/>
              <a:gd name="connsiteX2" fmla="*/ 1348900 w 8687356"/>
              <a:gd name="connsiteY2" fmla="*/ 5596063 h 6439627"/>
              <a:gd name="connsiteX3" fmla="*/ 1800991 w 8687356"/>
              <a:gd name="connsiteY3" fmla="*/ 5851702 h 6439627"/>
              <a:gd name="connsiteX4" fmla="*/ 2106366 w 8687356"/>
              <a:gd name="connsiteY4" fmla="*/ 6380627 h 6439627"/>
              <a:gd name="connsiteX5" fmla="*/ 2140430 w 8687356"/>
              <a:gd name="connsiteY5" fmla="*/ 6439627 h 6439627"/>
              <a:gd name="connsiteX6" fmla="*/ 0 w 8687356"/>
              <a:gd name="connsiteY6" fmla="*/ 6439627 h 6439627"/>
              <a:gd name="connsiteX7" fmla="*/ 693821 w 8687356"/>
              <a:gd name="connsiteY7" fmla="*/ 3646328 h 6439627"/>
              <a:gd name="connsiteX8" fmla="*/ 1586357 w 8687356"/>
              <a:gd name="connsiteY8" fmla="*/ 3648566 h 6439627"/>
              <a:gd name="connsiteX9" fmla="*/ 1724950 w 8687356"/>
              <a:gd name="connsiteY9" fmla="*/ 3726935 h 6439627"/>
              <a:gd name="connsiteX10" fmla="*/ 2172189 w 8687356"/>
              <a:gd name="connsiteY10" fmla="*/ 4501577 h 6439627"/>
              <a:gd name="connsiteX11" fmla="*/ 2171729 w 8687356"/>
              <a:gd name="connsiteY11" fmla="*/ 4662459 h 6439627"/>
              <a:gd name="connsiteX12" fmla="*/ 1726432 w 8687356"/>
              <a:gd name="connsiteY12" fmla="*/ 5434863 h 6439627"/>
              <a:gd name="connsiteX13" fmla="*/ 1589746 w 8687356"/>
              <a:gd name="connsiteY13" fmla="*/ 5513779 h 6439627"/>
              <a:gd name="connsiteX14" fmla="*/ 698177 w 8687356"/>
              <a:gd name="connsiteY14" fmla="*/ 5513215 h 6439627"/>
              <a:gd name="connsiteX15" fmla="*/ 558617 w 8687356"/>
              <a:gd name="connsiteY15" fmla="*/ 5433172 h 6439627"/>
              <a:gd name="connsiteX16" fmla="*/ 111378 w 8687356"/>
              <a:gd name="connsiteY16" fmla="*/ 4658531 h 6439627"/>
              <a:gd name="connsiteX17" fmla="*/ 112805 w 8687356"/>
              <a:gd name="connsiteY17" fmla="*/ 4499321 h 6439627"/>
              <a:gd name="connsiteX18" fmla="*/ 557135 w 8687356"/>
              <a:gd name="connsiteY18" fmla="*/ 3725244 h 6439627"/>
              <a:gd name="connsiteX19" fmla="*/ 693821 w 8687356"/>
              <a:gd name="connsiteY19" fmla="*/ 3646328 h 6439627"/>
              <a:gd name="connsiteX20" fmla="*/ 1975378 w 8687356"/>
              <a:gd name="connsiteY20" fmla="*/ 3263784 h 6439627"/>
              <a:gd name="connsiteX21" fmla="*/ 2292917 w 8687356"/>
              <a:gd name="connsiteY21" fmla="*/ 3264581 h 6439627"/>
              <a:gd name="connsiteX22" fmla="*/ 2342225 w 8687356"/>
              <a:gd name="connsiteY22" fmla="*/ 3292462 h 6439627"/>
              <a:gd name="connsiteX23" fmla="*/ 2501341 w 8687356"/>
              <a:gd name="connsiteY23" fmla="*/ 3568059 h 6439627"/>
              <a:gd name="connsiteX24" fmla="*/ 2501177 w 8687356"/>
              <a:gd name="connsiteY24" fmla="*/ 3625297 h 6439627"/>
              <a:gd name="connsiteX25" fmla="*/ 2342753 w 8687356"/>
              <a:gd name="connsiteY25" fmla="*/ 3900096 h 6439627"/>
              <a:gd name="connsiteX26" fmla="*/ 2294123 w 8687356"/>
              <a:gd name="connsiteY26" fmla="*/ 3928173 h 6439627"/>
              <a:gd name="connsiteX27" fmla="*/ 1976927 w 8687356"/>
              <a:gd name="connsiteY27" fmla="*/ 3927972 h 6439627"/>
              <a:gd name="connsiteX28" fmla="*/ 1927275 w 8687356"/>
              <a:gd name="connsiteY28" fmla="*/ 3899495 h 6439627"/>
              <a:gd name="connsiteX29" fmla="*/ 1768160 w 8687356"/>
              <a:gd name="connsiteY29" fmla="*/ 3623899 h 6439627"/>
              <a:gd name="connsiteX30" fmla="*/ 1768668 w 8687356"/>
              <a:gd name="connsiteY30" fmla="*/ 3567256 h 6439627"/>
              <a:gd name="connsiteX31" fmla="*/ 1926748 w 8687356"/>
              <a:gd name="connsiteY31" fmla="*/ 3291861 h 6439627"/>
              <a:gd name="connsiteX32" fmla="*/ 1975378 w 8687356"/>
              <a:gd name="connsiteY32" fmla="*/ 3263784 h 6439627"/>
              <a:gd name="connsiteX33" fmla="*/ 2130702 w 8687356"/>
              <a:gd name="connsiteY33" fmla="*/ 2828022 h 6439627"/>
              <a:gd name="connsiteX34" fmla="*/ 2298374 w 8687356"/>
              <a:gd name="connsiteY34" fmla="*/ 2828442 h 6439627"/>
              <a:gd name="connsiteX35" fmla="*/ 2324410 w 8687356"/>
              <a:gd name="connsiteY35" fmla="*/ 2843165 h 6439627"/>
              <a:gd name="connsiteX36" fmla="*/ 2408429 w 8687356"/>
              <a:gd name="connsiteY36" fmla="*/ 2988689 h 6439627"/>
              <a:gd name="connsiteX37" fmla="*/ 2408342 w 8687356"/>
              <a:gd name="connsiteY37" fmla="*/ 3018913 h 6439627"/>
              <a:gd name="connsiteX38" fmla="*/ 2324689 w 8687356"/>
              <a:gd name="connsiteY38" fmla="*/ 3164017 h 6439627"/>
              <a:gd name="connsiteX39" fmla="*/ 2299011 w 8687356"/>
              <a:gd name="connsiteY39" fmla="*/ 3178842 h 6439627"/>
              <a:gd name="connsiteX40" fmla="*/ 2131520 w 8687356"/>
              <a:gd name="connsiteY40" fmla="*/ 3178736 h 6439627"/>
              <a:gd name="connsiteX41" fmla="*/ 2105302 w 8687356"/>
              <a:gd name="connsiteY41" fmla="*/ 3163699 h 6439627"/>
              <a:gd name="connsiteX42" fmla="*/ 2021284 w 8687356"/>
              <a:gd name="connsiteY42" fmla="*/ 3018175 h 6439627"/>
              <a:gd name="connsiteX43" fmla="*/ 2021552 w 8687356"/>
              <a:gd name="connsiteY43" fmla="*/ 2988265 h 6439627"/>
              <a:gd name="connsiteX44" fmla="*/ 2105024 w 8687356"/>
              <a:gd name="connsiteY44" fmla="*/ 2842847 h 6439627"/>
              <a:gd name="connsiteX45" fmla="*/ 2130702 w 8687356"/>
              <a:gd name="connsiteY45" fmla="*/ 2828022 h 6439627"/>
              <a:gd name="connsiteX46" fmla="*/ 3794942 w 8687356"/>
              <a:gd name="connsiteY46" fmla="*/ 2543905 h 6439627"/>
              <a:gd name="connsiteX47" fmla="*/ 6706383 w 8687356"/>
              <a:gd name="connsiteY47" fmla="*/ 2551204 h 6439627"/>
              <a:gd name="connsiteX48" fmla="*/ 7158474 w 8687356"/>
              <a:gd name="connsiteY48" fmla="*/ 2806842 h 6439627"/>
              <a:gd name="connsiteX49" fmla="*/ 8617364 w 8687356"/>
              <a:gd name="connsiteY49" fmla="*/ 5333715 h 6439627"/>
              <a:gd name="connsiteX50" fmla="*/ 8615859 w 8687356"/>
              <a:gd name="connsiteY50" fmla="*/ 5858514 h 6439627"/>
              <a:gd name="connsiteX51" fmla="*/ 8311811 w 8687356"/>
              <a:gd name="connsiteY51" fmla="*/ 6385912 h 6439627"/>
              <a:gd name="connsiteX52" fmla="*/ 8280844 w 8687356"/>
              <a:gd name="connsiteY52" fmla="*/ 6439627 h 6439627"/>
              <a:gd name="connsiteX53" fmla="*/ 2237916 w 8687356"/>
              <a:gd name="connsiteY53" fmla="*/ 6439627 h 6439627"/>
              <a:gd name="connsiteX54" fmla="*/ 2151815 w 8687356"/>
              <a:gd name="connsiteY54" fmla="*/ 6290497 h 6439627"/>
              <a:gd name="connsiteX55" fmla="*/ 1895013 w 8687356"/>
              <a:gd name="connsiteY55" fmla="*/ 5845703 h 6439627"/>
              <a:gd name="connsiteX56" fmla="*/ 1899669 w 8687356"/>
              <a:gd name="connsiteY56" fmla="*/ 5326361 h 6439627"/>
              <a:gd name="connsiteX57" fmla="*/ 3349069 w 8687356"/>
              <a:gd name="connsiteY57" fmla="*/ 2801330 h 6439627"/>
              <a:gd name="connsiteX58" fmla="*/ 3794942 w 8687356"/>
              <a:gd name="connsiteY58" fmla="*/ 2543905 h 6439627"/>
              <a:gd name="connsiteX59" fmla="*/ 634940 w 8687356"/>
              <a:gd name="connsiteY59" fmla="*/ 2395105 h 6439627"/>
              <a:gd name="connsiteX60" fmla="*/ 1188015 w 8687356"/>
              <a:gd name="connsiteY60" fmla="*/ 2396492 h 6439627"/>
              <a:gd name="connsiteX61" fmla="*/ 1273897 w 8687356"/>
              <a:gd name="connsiteY61" fmla="*/ 2445054 h 6439627"/>
              <a:gd name="connsiteX62" fmla="*/ 1551037 w 8687356"/>
              <a:gd name="connsiteY62" fmla="*/ 2925075 h 6439627"/>
              <a:gd name="connsiteX63" fmla="*/ 1550752 w 8687356"/>
              <a:gd name="connsiteY63" fmla="*/ 3024769 h 6439627"/>
              <a:gd name="connsiteX64" fmla="*/ 1274816 w 8687356"/>
              <a:gd name="connsiteY64" fmla="*/ 3503403 h 6439627"/>
              <a:gd name="connsiteX65" fmla="*/ 1190116 w 8687356"/>
              <a:gd name="connsiteY65" fmla="*/ 3552304 h 6439627"/>
              <a:gd name="connsiteX66" fmla="*/ 637639 w 8687356"/>
              <a:gd name="connsiteY66" fmla="*/ 3551955 h 6439627"/>
              <a:gd name="connsiteX67" fmla="*/ 551158 w 8687356"/>
              <a:gd name="connsiteY67" fmla="*/ 3502355 h 6439627"/>
              <a:gd name="connsiteX68" fmla="*/ 274018 w 8687356"/>
              <a:gd name="connsiteY68" fmla="*/ 3022335 h 6439627"/>
              <a:gd name="connsiteX69" fmla="*/ 274903 w 8687356"/>
              <a:gd name="connsiteY69" fmla="*/ 2923678 h 6439627"/>
              <a:gd name="connsiteX70" fmla="*/ 550240 w 8687356"/>
              <a:gd name="connsiteY70" fmla="*/ 2444007 h 6439627"/>
              <a:gd name="connsiteX71" fmla="*/ 634940 w 8687356"/>
              <a:gd name="connsiteY71" fmla="*/ 2395105 h 6439627"/>
              <a:gd name="connsiteX72" fmla="*/ 2521339 w 8687356"/>
              <a:gd name="connsiteY72" fmla="*/ 1975621 h 6439627"/>
              <a:gd name="connsiteX73" fmla="*/ 2985874 w 8687356"/>
              <a:gd name="connsiteY73" fmla="*/ 1976785 h 6439627"/>
              <a:gd name="connsiteX74" fmla="*/ 3058007 w 8687356"/>
              <a:gd name="connsiteY74" fmla="*/ 2017574 h 6439627"/>
              <a:gd name="connsiteX75" fmla="*/ 3290779 w 8687356"/>
              <a:gd name="connsiteY75" fmla="*/ 2420748 h 6439627"/>
              <a:gd name="connsiteX76" fmla="*/ 3290540 w 8687356"/>
              <a:gd name="connsiteY76" fmla="*/ 2504482 h 6439627"/>
              <a:gd name="connsiteX77" fmla="*/ 3058778 w 8687356"/>
              <a:gd name="connsiteY77" fmla="*/ 2906492 h 6439627"/>
              <a:gd name="connsiteX78" fmla="*/ 2987637 w 8687356"/>
              <a:gd name="connsiteY78" fmla="*/ 2947565 h 6439627"/>
              <a:gd name="connsiteX79" fmla="*/ 2523606 w 8687356"/>
              <a:gd name="connsiteY79" fmla="*/ 2947271 h 6439627"/>
              <a:gd name="connsiteX80" fmla="*/ 2450970 w 8687356"/>
              <a:gd name="connsiteY80" fmla="*/ 2905612 h 6439627"/>
              <a:gd name="connsiteX81" fmla="*/ 2218197 w 8687356"/>
              <a:gd name="connsiteY81" fmla="*/ 2502438 h 6439627"/>
              <a:gd name="connsiteX82" fmla="*/ 2218941 w 8687356"/>
              <a:gd name="connsiteY82" fmla="*/ 2419574 h 6439627"/>
              <a:gd name="connsiteX83" fmla="*/ 2450199 w 8687356"/>
              <a:gd name="connsiteY83" fmla="*/ 2016694 h 6439627"/>
              <a:gd name="connsiteX84" fmla="*/ 2521339 w 8687356"/>
              <a:gd name="connsiteY84" fmla="*/ 1975621 h 6439627"/>
              <a:gd name="connsiteX85" fmla="*/ 3564142 w 8687356"/>
              <a:gd name="connsiteY85" fmla="*/ 34 h 6439627"/>
              <a:gd name="connsiteX86" fmla="*/ 4738405 w 8687356"/>
              <a:gd name="connsiteY86" fmla="*/ 2977 h 6439627"/>
              <a:gd name="connsiteX87" fmla="*/ 4920745 w 8687356"/>
              <a:gd name="connsiteY87" fmla="*/ 106084 h 6439627"/>
              <a:gd name="connsiteX88" fmla="*/ 5509155 w 8687356"/>
              <a:gd name="connsiteY88" fmla="*/ 1125240 h 6439627"/>
              <a:gd name="connsiteX89" fmla="*/ 5508549 w 8687356"/>
              <a:gd name="connsiteY89" fmla="*/ 1336906 h 6439627"/>
              <a:gd name="connsiteX90" fmla="*/ 4922696 w 8687356"/>
              <a:gd name="connsiteY90" fmla="*/ 2353119 h 6439627"/>
              <a:gd name="connsiteX91" fmla="*/ 4742864 w 8687356"/>
              <a:gd name="connsiteY91" fmla="*/ 2456945 h 6439627"/>
              <a:gd name="connsiteX92" fmla="*/ 3569871 w 8687356"/>
              <a:gd name="connsiteY92" fmla="*/ 2456203 h 6439627"/>
              <a:gd name="connsiteX93" fmla="*/ 3386259 w 8687356"/>
              <a:gd name="connsiteY93" fmla="*/ 2350896 h 6439627"/>
              <a:gd name="connsiteX94" fmla="*/ 2797848 w 8687356"/>
              <a:gd name="connsiteY94" fmla="*/ 1331739 h 6439627"/>
              <a:gd name="connsiteX95" fmla="*/ 2799727 w 8687356"/>
              <a:gd name="connsiteY95" fmla="*/ 1122274 h 6439627"/>
              <a:gd name="connsiteX96" fmla="*/ 3384310 w 8687356"/>
              <a:gd name="connsiteY96" fmla="*/ 103860 h 6439627"/>
              <a:gd name="connsiteX97" fmla="*/ 3564142 w 8687356"/>
              <a:gd name="connsiteY97" fmla="*/ 34 h 64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687356" h="6439627">
                <a:moveTo>
                  <a:pt x="0" y="5592682"/>
                </a:moveTo>
                <a:lnTo>
                  <a:pt x="186296" y="5593149"/>
                </a:lnTo>
                <a:cubicBezTo>
                  <a:pt x="510155" y="5593961"/>
                  <a:pt x="893987" y="5594923"/>
                  <a:pt x="1348900" y="5596063"/>
                </a:cubicBezTo>
                <a:cubicBezTo>
                  <a:pt x="1534387" y="5590847"/>
                  <a:pt x="1709614" y="5693431"/>
                  <a:pt x="1800991" y="5851702"/>
                </a:cubicBezTo>
                <a:cubicBezTo>
                  <a:pt x="1800991" y="5851702"/>
                  <a:pt x="1800991" y="5851702"/>
                  <a:pt x="2106366" y="6380627"/>
                </a:cubicBezTo>
                <a:lnTo>
                  <a:pt x="2140430" y="6439627"/>
                </a:lnTo>
                <a:lnTo>
                  <a:pt x="0" y="6439627"/>
                </a:lnTo>
                <a:close/>
                <a:moveTo>
                  <a:pt x="693821" y="3646328"/>
                </a:moveTo>
                <a:cubicBezTo>
                  <a:pt x="693821" y="3646328"/>
                  <a:pt x="693821" y="3646328"/>
                  <a:pt x="1586357" y="3648566"/>
                </a:cubicBezTo>
                <a:cubicBezTo>
                  <a:pt x="1643220" y="3646968"/>
                  <a:pt x="1696937" y="3678416"/>
                  <a:pt x="1724950" y="3726935"/>
                </a:cubicBezTo>
                <a:cubicBezTo>
                  <a:pt x="1724950" y="3726935"/>
                  <a:pt x="1724950" y="3726935"/>
                  <a:pt x="2172189" y="4501577"/>
                </a:cubicBezTo>
                <a:cubicBezTo>
                  <a:pt x="2201168" y="4551769"/>
                  <a:pt x="2200578" y="4612341"/>
                  <a:pt x="2171729" y="4662459"/>
                </a:cubicBezTo>
                <a:cubicBezTo>
                  <a:pt x="2171729" y="4662459"/>
                  <a:pt x="2171729" y="4662459"/>
                  <a:pt x="1726432" y="5434863"/>
                </a:cubicBezTo>
                <a:cubicBezTo>
                  <a:pt x="1699249" y="5484020"/>
                  <a:pt x="1645909" y="5514815"/>
                  <a:pt x="1589746" y="5513779"/>
                </a:cubicBezTo>
                <a:cubicBezTo>
                  <a:pt x="1589746" y="5513779"/>
                  <a:pt x="1589746" y="5513779"/>
                  <a:pt x="698177" y="5513215"/>
                </a:cubicBezTo>
                <a:cubicBezTo>
                  <a:pt x="640348" y="5513140"/>
                  <a:pt x="587596" y="5483366"/>
                  <a:pt x="558617" y="5433172"/>
                </a:cubicBezTo>
                <a:cubicBezTo>
                  <a:pt x="558617" y="5433172"/>
                  <a:pt x="558617" y="5433172"/>
                  <a:pt x="111378" y="4658531"/>
                </a:cubicBezTo>
                <a:cubicBezTo>
                  <a:pt x="83365" y="4610012"/>
                  <a:pt x="82990" y="4547767"/>
                  <a:pt x="112805" y="4499321"/>
                </a:cubicBezTo>
                <a:cubicBezTo>
                  <a:pt x="112805" y="4499321"/>
                  <a:pt x="112805" y="4499321"/>
                  <a:pt x="557135" y="3725244"/>
                </a:cubicBezTo>
                <a:cubicBezTo>
                  <a:pt x="584319" y="3676088"/>
                  <a:pt x="637659" y="3645292"/>
                  <a:pt x="693821" y="3646328"/>
                </a:cubicBezTo>
                <a:close/>
                <a:moveTo>
                  <a:pt x="1975378" y="3263784"/>
                </a:moveTo>
                <a:cubicBezTo>
                  <a:pt x="1975378" y="3263784"/>
                  <a:pt x="1975378" y="3263784"/>
                  <a:pt x="2292917" y="3264581"/>
                </a:cubicBezTo>
                <a:cubicBezTo>
                  <a:pt x="2313148" y="3264012"/>
                  <a:pt x="2332259" y="3275200"/>
                  <a:pt x="2342225" y="3292462"/>
                </a:cubicBezTo>
                <a:cubicBezTo>
                  <a:pt x="2342225" y="3292462"/>
                  <a:pt x="2342225" y="3292462"/>
                  <a:pt x="2501341" y="3568059"/>
                </a:cubicBezTo>
                <a:cubicBezTo>
                  <a:pt x="2511651" y="3585916"/>
                  <a:pt x="2511441" y="3607466"/>
                  <a:pt x="2501177" y="3625297"/>
                </a:cubicBezTo>
                <a:cubicBezTo>
                  <a:pt x="2501177" y="3625297"/>
                  <a:pt x="2501177" y="3625297"/>
                  <a:pt x="2342753" y="3900096"/>
                </a:cubicBezTo>
                <a:cubicBezTo>
                  <a:pt x="2333082" y="3917585"/>
                  <a:pt x="2314104" y="3928542"/>
                  <a:pt x="2294123" y="3928173"/>
                </a:cubicBezTo>
                <a:cubicBezTo>
                  <a:pt x="2294123" y="3928173"/>
                  <a:pt x="2294123" y="3928173"/>
                  <a:pt x="1976927" y="3927972"/>
                </a:cubicBezTo>
                <a:cubicBezTo>
                  <a:pt x="1956353" y="3927946"/>
                  <a:pt x="1937585" y="3917353"/>
                  <a:pt x="1927275" y="3899495"/>
                </a:cubicBezTo>
                <a:cubicBezTo>
                  <a:pt x="1927275" y="3899495"/>
                  <a:pt x="1927275" y="3899495"/>
                  <a:pt x="1768160" y="3623899"/>
                </a:cubicBezTo>
                <a:cubicBezTo>
                  <a:pt x="1758193" y="3606636"/>
                  <a:pt x="1758060" y="3584492"/>
                  <a:pt x="1768668" y="3567256"/>
                </a:cubicBezTo>
                <a:cubicBezTo>
                  <a:pt x="1768668" y="3567256"/>
                  <a:pt x="1768668" y="3567256"/>
                  <a:pt x="1926748" y="3291861"/>
                </a:cubicBezTo>
                <a:cubicBezTo>
                  <a:pt x="1936419" y="3274372"/>
                  <a:pt x="1955397" y="3263416"/>
                  <a:pt x="1975378" y="3263784"/>
                </a:cubicBezTo>
                <a:close/>
                <a:moveTo>
                  <a:pt x="2130702" y="2828022"/>
                </a:moveTo>
                <a:cubicBezTo>
                  <a:pt x="2130702" y="2828022"/>
                  <a:pt x="2130702" y="2828022"/>
                  <a:pt x="2298374" y="2828442"/>
                </a:cubicBezTo>
                <a:cubicBezTo>
                  <a:pt x="2309057" y="2828143"/>
                  <a:pt x="2319148" y="2834050"/>
                  <a:pt x="2324410" y="2843165"/>
                </a:cubicBezTo>
                <a:cubicBezTo>
                  <a:pt x="2324410" y="2843165"/>
                  <a:pt x="2324410" y="2843165"/>
                  <a:pt x="2408429" y="2988689"/>
                </a:cubicBezTo>
                <a:cubicBezTo>
                  <a:pt x="2413873" y="2998119"/>
                  <a:pt x="2413762" y="3009498"/>
                  <a:pt x="2408342" y="3018913"/>
                </a:cubicBezTo>
                <a:cubicBezTo>
                  <a:pt x="2408342" y="3018913"/>
                  <a:pt x="2408342" y="3018913"/>
                  <a:pt x="2324689" y="3164017"/>
                </a:cubicBezTo>
                <a:cubicBezTo>
                  <a:pt x="2319583" y="3173251"/>
                  <a:pt x="2309561" y="3179037"/>
                  <a:pt x="2299011" y="3178842"/>
                </a:cubicBezTo>
                <a:cubicBezTo>
                  <a:pt x="2299011" y="3178842"/>
                  <a:pt x="2299011" y="3178842"/>
                  <a:pt x="2131520" y="3178736"/>
                </a:cubicBezTo>
                <a:cubicBezTo>
                  <a:pt x="2120657" y="3178722"/>
                  <a:pt x="2110746" y="3173129"/>
                  <a:pt x="2105302" y="3163699"/>
                </a:cubicBezTo>
                <a:cubicBezTo>
                  <a:pt x="2105302" y="3163699"/>
                  <a:pt x="2105302" y="3163699"/>
                  <a:pt x="2021284" y="3018175"/>
                </a:cubicBezTo>
                <a:cubicBezTo>
                  <a:pt x="2016021" y="3009060"/>
                  <a:pt x="2015951" y="2997367"/>
                  <a:pt x="2021552" y="2988265"/>
                </a:cubicBezTo>
                <a:cubicBezTo>
                  <a:pt x="2021552" y="2988265"/>
                  <a:pt x="2021552" y="2988265"/>
                  <a:pt x="2105024" y="2842847"/>
                </a:cubicBezTo>
                <a:cubicBezTo>
                  <a:pt x="2110131" y="2833613"/>
                  <a:pt x="2120152" y="2827827"/>
                  <a:pt x="2130702" y="2828022"/>
                </a:cubicBezTo>
                <a:close/>
                <a:moveTo>
                  <a:pt x="3794942" y="2543905"/>
                </a:moveTo>
                <a:cubicBezTo>
                  <a:pt x="3794942" y="2543905"/>
                  <a:pt x="3794942" y="2543905"/>
                  <a:pt x="6706383" y="2551204"/>
                </a:cubicBezTo>
                <a:cubicBezTo>
                  <a:pt x="6891871" y="2545988"/>
                  <a:pt x="7067096" y="2648572"/>
                  <a:pt x="7158474" y="2806842"/>
                </a:cubicBezTo>
                <a:cubicBezTo>
                  <a:pt x="7158474" y="2806842"/>
                  <a:pt x="7158474" y="2806842"/>
                  <a:pt x="8617364" y="5333715"/>
                </a:cubicBezTo>
                <a:cubicBezTo>
                  <a:pt x="8711893" y="5497443"/>
                  <a:pt x="8709969" y="5695027"/>
                  <a:pt x="8615859" y="5858514"/>
                </a:cubicBezTo>
                <a:cubicBezTo>
                  <a:pt x="8615859" y="5858514"/>
                  <a:pt x="8615859" y="5858514"/>
                  <a:pt x="8311811" y="6385912"/>
                </a:cubicBezTo>
                <a:lnTo>
                  <a:pt x="8280844" y="6439627"/>
                </a:lnTo>
                <a:lnTo>
                  <a:pt x="2237916" y="6439627"/>
                </a:lnTo>
                <a:lnTo>
                  <a:pt x="2151815" y="6290497"/>
                </a:lnTo>
                <a:cubicBezTo>
                  <a:pt x="2071676" y="6151692"/>
                  <a:pt x="1986194" y="6003633"/>
                  <a:pt x="1895013" y="5845703"/>
                </a:cubicBezTo>
                <a:cubicBezTo>
                  <a:pt x="1803636" y="5687432"/>
                  <a:pt x="1802408" y="5484390"/>
                  <a:pt x="1899669" y="5326361"/>
                </a:cubicBezTo>
                <a:cubicBezTo>
                  <a:pt x="1899669" y="5326361"/>
                  <a:pt x="1899669" y="5326361"/>
                  <a:pt x="3349069" y="2801330"/>
                </a:cubicBezTo>
                <a:cubicBezTo>
                  <a:pt x="3437742" y="2640982"/>
                  <a:pt x="3611741" y="2540524"/>
                  <a:pt x="3794942" y="2543905"/>
                </a:cubicBezTo>
                <a:close/>
                <a:moveTo>
                  <a:pt x="634940" y="2395105"/>
                </a:moveTo>
                <a:cubicBezTo>
                  <a:pt x="634940" y="2395105"/>
                  <a:pt x="634940" y="2395105"/>
                  <a:pt x="1188015" y="2396492"/>
                </a:cubicBezTo>
                <a:cubicBezTo>
                  <a:pt x="1223252" y="2395501"/>
                  <a:pt x="1256539" y="2414988"/>
                  <a:pt x="1273897" y="2445054"/>
                </a:cubicBezTo>
                <a:cubicBezTo>
                  <a:pt x="1273897" y="2445054"/>
                  <a:pt x="1273897" y="2445054"/>
                  <a:pt x="1551037" y="2925075"/>
                </a:cubicBezTo>
                <a:cubicBezTo>
                  <a:pt x="1568994" y="2956177"/>
                  <a:pt x="1568629" y="2993712"/>
                  <a:pt x="1550752" y="3024769"/>
                </a:cubicBezTo>
                <a:cubicBezTo>
                  <a:pt x="1550752" y="3024769"/>
                  <a:pt x="1550752" y="3024769"/>
                  <a:pt x="1274816" y="3503403"/>
                </a:cubicBezTo>
                <a:cubicBezTo>
                  <a:pt x="1257971" y="3533863"/>
                  <a:pt x="1224917" y="3552947"/>
                  <a:pt x="1190116" y="3552304"/>
                </a:cubicBezTo>
                <a:cubicBezTo>
                  <a:pt x="1190116" y="3552304"/>
                  <a:pt x="1190116" y="3552304"/>
                  <a:pt x="637639" y="3551955"/>
                </a:cubicBezTo>
                <a:cubicBezTo>
                  <a:pt x="601804" y="3551909"/>
                  <a:pt x="569115" y="3533458"/>
                  <a:pt x="551158" y="3502355"/>
                </a:cubicBezTo>
                <a:cubicBezTo>
                  <a:pt x="551158" y="3502355"/>
                  <a:pt x="551158" y="3502355"/>
                  <a:pt x="274018" y="3022335"/>
                </a:cubicBezTo>
                <a:cubicBezTo>
                  <a:pt x="256660" y="2992269"/>
                  <a:pt x="256426" y="2953698"/>
                  <a:pt x="274903" y="2923678"/>
                </a:cubicBezTo>
                <a:cubicBezTo>
                  <a:pt x="274903" y="2923678"/>
                  <a:pt x="274903" y="2923678"/>
                  <a:pt x="550240" y="2444007"/>
                </a:cubicBezTo>
                <a:cubicBezTo>
                  <a:pt x="567085" y="2413547"/>
                  <a:pt x="600139" y="2394463"/>
                  <a:pt x="634940" y="2395105"/>
                </a:cubicBezTo>
                <a:close/>
                <a:moveTo>
                  <a:pt x="2521339" y="1975621"/>
                </a:moveTo>
                <a:cubicBezTo>
                  <a:pt x="2521339" y="1975621"/>
                  <a:pt x="2521339" y="1975621"/>
                  <a:pt x="2985874" y="1976785"/>
                </a:cubicBezTo>
                <a:cubicBezTo>
                  <a:pt x="3015469" y="1975952"/>
                  <a:pt x="3043427" y="1992321"/>
                  <a:pt x="3058007" y="2017574"/>
                </a:cubicBezTo>
                <a:cubicBezTo>
                  <a:pt x="3058007" y="2017574"/>
                  <a:pt x="3058007" y="2017574"/>
                  <a:pt x="3290779" y="2420748"/>
                </a:cubicBezTo>
                <a:cubicBezTo>
                  <a:pt x="3305862" y="2446871"/>
                  <a:pt x="3305555" y="2478396"/>
                  <a:pt x="3290540" y="2504482"/>
                </a:cubicBezTo>
                <a:cubicBezTo>
                  <a:pt x="3290540" y="2504482"/>
                  <a:pt x="3290540" y="2504482"/>
                  <a:pt x="3058778" y="2906492"/>
                </a:cubicBezTo>
                <a:cubicBezTo>
                  <a:pt x="3044630" y="2932076"/>
                  <a:pt x="3016868" y="2948104"/>
                  <a:pt x="2987637" y="2947565"/>
                </a:cubicBezTo>
                <a:cubicBezTo>
                  <a:pt x="2987637" y="2947565"/>
                  <a:pt x="2987637" y="2947565"/>
                  <a:pt x="2523606" y="2947271"/>
                </a:cubicBezTo>
                <a:cubicBezTo>
                  <a:pt x="2493508" y="2947232"/>
                  <a:pt x="2466052" y="2931735"/>
                  <a:pt x="2450970" y="2905612"/>
                </a:cubicBezTo>
                <a:cubicBezTo>
                  <a:pt x="2450970" y="2905612"/>
                  <a:pt x="2450970" y="2905612"/>
                  <a:pt x="2218197" y="2502438"/>
                </a:cubicBezTo>
                <a:cubicBezTo>
                  <a:pt x="2203617" y="2477185"/>
                  <a:pt x="2203422" y="2444788"/>
                  <a:pt x="2218941" y="2419574"/>
                </a:cubicBezTo>
                <a:cubicBezTo>
                  <a:pt x="2218941" y="2419574"/>
                  <a:pt x="2218941" y="2419574"/>
                  <a:pt x="2450199" y="2016694"/>
                </a:cubicBezTo>
                <a:cubicBezTo>
                  <a:pt x="2464347" y="1991110"/>
                  <a:pt x="2492109" y="1975081"/>
                  <a:pt x="2521339" y="1975621"/>
                </a:cubicBezTo>
                <a:close/>
                <a:moveTo>
                  <a:pt x="3564142" y="34"/>
                </a:moveTo>
                <a:cubicBezTo>
                  <a:pt x="3564142" y="34"/>
                  <a:pt x="3564142" y="34"/>
                  <a:pt x="4738405" y="2977"/>
                </a:cubicBezTo>
                <a:cubicBezTo>
                  <a:pt x="4813218" y="874"/>
                  <a:pt x="4883890" y="42249"/>
                  <a:pt x="4920745" y="106084"/>
                </a:cubicBezTo>
                <a:cubicBezTo>
                  <a:pt x="4920745" y="106084"/>
                  <a:pt x="4920745" y="106084"/>
                  <a:pt x="5509155" y="1125240"/>
                </a:cubicBezTo>
                <a:cubicBezTo>
                  <a:pt x="5547281" y="1191277"/>
                  <a:pt x="5546507" y="1270967"/>
                  <a:pt x="5508549" y="1336906"/>
                </a:cubicBezTo>
                <a:cubicBezTo>
                  <a:pt x="5508549" y="1336906"/>
                  <a:pt x="5508549" y="1336906"/>
                  <a:pt x="4922696" y="2353119"/>
                </a:cubicBezTo>
                <a:cubicBezTo>
                  <a:pt x="4886932" y="2417792"/>
                  <a:pt x="4816753" y="2458309"/>
                  <a:pt x="4742864" y="2456945"/>
                </a:cubicBezTo>
                <a:cubicBezTo>
                  <a:pt x="4742864" y="2456945"/>
                  <a:pt x="4742864" y="2456945"/>
                  <a:pt x="3569871" y="2456203"/>
                </a:cubicBezTo>
                <a:cubicBezTo>
                  <a:pt x="3493788" y="2456106"/>
                  <a:pt x="3424385" y="2416932"/>
                  <a:pt x="3386259" y="2350896"/>
                </a:cubicBezTo>
                <a:cubicBezTo>
                  <a:pt x="3386259" y="2350896"/>
                  <a:pt x="3386259" y="2350896"/>
                  <a:pt x="2797848" y="1331739"/>
                </a:cubicBezTo>
                <a:cubicBezTo>
                  <a:pt x="2760993" y="1267904"/>
                  <a:pt x="2760499" y="1186012"/>
                  <a:pt x="2799727" y="1122274"/>
                </a:cubicBezTo>
                <a:cubicBezTo>
                  <a:pt x="2799727" y="1122274"/>
                  <a:pt x="2799727" y="1122274"/>
                  <a:pt x="3384310" y="103860"/>
                </a:cubicBezTo>
                <a:cubicBezTo>
                  <a:pt x="3420073" y="39188"/>
                  <a:pt x="3490251" y="-1330"/>
                  <a:pt x="3564142" y="3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una foto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4081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3600"/>
              </a:lnSpc>
              <a:defRPr sz="38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it-IT" dirty="0"/>
              <a:t>Fare clic per modificare il titolo della diapositiva divisore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7300" y="43868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1769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iviso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immagine 11">
            <a:extLst>
              <a:ext uri="{FF2B5EF4-FFF2-40B4-BE49-F238E27FC236}">
                <a16:creationId xmlns:a16="http://schemas.microsoft.com/office/drawing/2014/main" id="{7B7C90C9-77F3-4C3C-97F8-425EF81FB7A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11795125" cy="6858000"/>
          </a:xfrm>
          <a:custGeom>
            <a:avLst/>
            <a:gdLst>
              <a:gd name="connsiteX0" fmla="*/ 4729712 w 11795125"/>
              <a:gd name="connsiteY0" fmla="*/ 4417922 h 6858000"/>
              <a:gd name="connsiteX1" fmla="*/ 7234278 w 11795125"/>
              <a:gd name="connsiteY1" fmla="*/ 4419507 h 6858000"/>
              <a:gd name="connsiteX2" fmla="*/ 7626325 w 11795125"/>
              <a:gd name="connsiteY2" fmla="*/ 4644358 h 6858000"/>
              <a:gd name="connsiteX3" fmla="*/ 8882694 w 11795125"/>
              <a:gd name="connsiteY3" fmla="*/ 6820455 h 6858000"/>
              <a:gd name="connsiteX4" fmla="*/ 8898077 w 11795125"/>
              <a:gd name="connsiteY4" fmla="*/ 6858000 h 6858000"/>
              <a:gd name="connsiteX5" fmla="*/ 3070863 w 11795125"/>
              <a:gd name="connsiteY5" fmla="*/ 6858000 h 6858000"/>
              <a:gd name="connsiteX6" fmla="*/ 3094823 w 11795125"/>
              <a:gd name="connsiteY6" fmla="*/ 6809422 h 6858000"/>
              <a:gd name="connsiteX7" fmla="*/ 4345735 w 11795125"/>
              <a:gd name="connsiteY7" fmla="*/ 4639611 h 6858000"/>
              <a:gd name="connsiteX8" fmla="*/ 4729712 w 11795125"/>
              <a:gd name="connsiteY8" fmla="*/ 4417922 h 6858000"/>
              <a:gd name="connsiteX9" fmla="*/ 2031302 w 11795125"/>
              <a:gd name="connsiteY9" fmla="*/ 2039301 h 6858000"/>
              <a:gd name="connsiteX10" fmla="*/ 2747265 w 11795125"/>
              <a:gd name="connsiteY10" fmla="*/ 2039754 h 6858000"/>
              <a:gd name="connsiteX11" fmla="*/ 2859337 w 11795125"/>
              <a:gd name="connsiteY11" fmla="*/ 2104031 h 6858000"/>
              <a:gd name="connsiteX12" fmla="*/ 3218486 w 11795125"/>
              <a:gd name="connsiteY12" fmla="*/ 2726096 h 6858000"/>
              <a:gd name="connsiteX13" fmla="*/ 3217340 w 11795125"/>
              <a:gd name="connsiteY13" fmla="*/ 2853948 h 6858000"/>
              <a:gd name="connsiteX14" fmla="*/ 2860527 w 11795125"/>
              <a:gd name="connsiteY14" fmla="*/ 3475560 h 6858000"/>
              <a:gd name="connsiteX15" fmla="*/ 2750762 w 11795125"/>
              <a:gd name="connsiteY15" fmla="*/ 3538933 h 6858000"/>
              <a:gd name="connsiteX16" fmla="*/ 2034023 w 11795125"/>
              <a:gd name="connsiteY16" fmla="*/ 3537136 h 6858000"/>
              <a:gd name="connsiteX17" fmla="*/ 1922728 w 11795125"/>
              <a:gd name="connsiteY17" fmla="*/ 3474202 h 6858000"/>
              <a:gd name="connsiteX18" fmla="*/ 1563578 w 11795125"/>
              <a:gd name="connsiteY18" fmla="*/ 2852137 h 6858000"/>
              <a:gd name="connsiteX19" fmla="*/ 1563948 w 11795125"/>
              <a:gd name="connsiteY19" fmla="*/ 2722942 h 6858000"/>
              <a:gd name="connsiteX20" fmla="*/ 1921537 w 11795125"/>
              <a:gd name="connsiteY20" fmla="*/ 2102674 h 6858000"/>
              <a:gd name="connsiteX21" fmla="*/ 2031302 w 11795125"/>
              <a:gd name="connsiteY21" fmla="*/ 2039301 h 6858000"/>
              <a:gd name="connsiteX22" fmla="*/ 9343478 w 11795125"/>
              <a:gd name="connsiteY22" fmla="*/ 1795745 h 6858000"/>
              <a:gd name="connsiteX23" fmla="*/ 11620502 w 11795125"/>
              <a:gd name="connsiteY23" fmla="*/ 1797185 h 6858000"/>
              <a:gd name="connsiteX24" fmla="*/ 11795125 w 11795125"/>
              <a:gd name="connsiteY24" fmla="*/ 1797296 h 6858000"/>
              <a:gd name="connsiteX25" fmla="*/ 11795125 w 11795125"/>
              <a:gd name="connsiteY25" fmla="*/ 6858000 h 6858000"/>
              <a:gd name="connsiteX26" fmla="*/ 8996698 w 11795125"/>
              <a:gd name="connsiteY26" fmla="*/ 6858000 h 6858000"/>
              <a:gd name="connsiteX27" fmla="*/ 8963663 w 11795125"/>
              <a:gd name="connsiteY27" fmla="*/ 6815289 h 6858000"/>
              <a:gd name="connsiteX28" fmla="*/ 7707295 w 11795125"/>
              <a:gd name="connsiteY28" fmla="*/ 4639193 h 6858000"/>
              <a:gd name="connsiteX29" fmla="*/ 7708590 w 11795125"/>
              <a:gd name="connsiteY29" fmla="*/ 4187244 h 6858000"/>
              <a:gd name="connsiteX30" fmla="*/ 8959501 w 11795125"/>
              <a:gd name="connsiteY30" fmla="*/ 2017434 h 6858000"/>
              <a:gd name="connsiteX31" fmla="*/ 9343478 w 11795125"/>
              <a:gd name="connsiteY31" fmla="*/ 1795745 h 6858000"/>
              <a:gd name="connsiteX32" fmla="*/ 3102644 w 11795125"/>
              <a:gd name="connsiteY32" fmla="*/ 1739841 h 6858000"/>
              <a:gd name="connsiteX33" fmla="*/ 3385876 w 11795125"/>
              <a:gd name="connsiteY33" fmla="*/ 1740020 h 6858000"/>
              <a:gd name="connsiteX34" fmla="*/ 3430211 w 11795125"/>
              <a:gd name="connsiteY34" fmla="*/ 1765448 h 6858000"/>
              <a:gd name="connsiteX35" fmla="*/ 3572289 w 11795125"/>
              <a:gd name="connsiteY35" fmla="*/ 2011533 h 6858000"/>
              <a:gd name="connsiteX36" fmla="*/ 3571836 w 11795125"/>
              <a:gd name="connsiteY36" fmla="*/ 2062111 h 6858000"/>
              <a:gd name="connsiteX37" fmla="*/ 3430681 w 11795125"/>
              <a:gd name="connsiteY37" fmla="*/ 2308019 h 6858000"/>
              <a:gd name="connsiteX38" fmla="*/ 3387260 w 11795125"/>
              <a:gd name="connsiteY38" fmla="*/ 2333088 h 6858000"/>
              <a:gd name="connsiteX39" fmla="*/ 3103720 w 11795125"/>
              <a:gd name="connsiteY39" fmla="*/ 2332378 h 6858000"/>
              <a:gd name="connsiteX40" fmla="*/ 3059693 w 11795125"/>
              <a:gd name="connsiteY40" fmla="*/ 2307481 h 6858000"/>
              <a:gd name="connsiteX41" fmla="*/ 2917615 w 11795125"/>
              <a:gd name="connsiteY41" fmla="*/ 2061395 h 6858000"/>
              <a:gd name="connsiteX42" fmla="*/ 2917761 w 11795125"/>
              <a:gd name="connsiteY42" fmla="*/ 2010286 h 6858000"/>
              <a:gd name="connsiteX43" fmla="*/ 3059222 w 11795125"/>
              <a:gd name="connsiteY43" fmla="*/ 1764910 h 6858000"/>
              <a:gd name="connsiteX44" fmla="*/ 3102644 w 11795125"/>
              <a:gd name="connsiteY44" fmla="*/ 1739841 h 6858000"/>
              <a:gd name="connsiteX45" fmla="*/ 3522963 w 11795125"/>
              <a:gd name="connsiteY45" fmla="*/ 1598675 h 6858000"/>
              <a:gd name="connsiteX46" fmla="*/ 3625194 w 11795125"/>
              <a:gd name="connsiteY46" fmla="*/ 1598740 h 6858000"/>
              <a:gd name="connsiteX47" fmla="*/ 3641197 w 11795125"/>
              <a:gd name="connsiteY47" fmla="*/ 1607918 h 6858000"/>
              <a:gd name="connsiteX48" fmla="*/ 3692479 w 11795125"/>
              <a:gd name="connsiteY48" fmla="*/ 1696742 h 6858000"/>
              <a:gd name="connsiteX49" fmla="*/ 3692315 w 11795125"/>
              <a:gd name="connsiteY49" fmla="*/ 1714998 h 6858000"/>
              <a:gd name="connsiteX50" fmla="*/ 3641367 w 11795125"/>
              <a:gd name="connsiteY50" fmla="*/ 1803757 h 6858000"/>
              <a:gd name="connsiteX51" fmla="*/ 3625694 w 11795125"/>
              <a:gd name="connsiteY51" fmla="*/ 1812806 h 6858000"/>
              <a:gd name="connsiteX52" fmla="*/ 3523352 w 11795125"/>
              <a:gd name="connsiteY52" fmla="*/ 1812549 h 6858000"/>
              <a:gd name="connsiteX53" fmla="*/ 3507459 w 11795125"/>
              <a:gd name="connsiteY53" fmla="*/ 1803563 h 6858000"/>
              <a:gd name="connsiteX54" fmla="*/ 3456177 w 11795125"/>
              <a:gd name="connsiteY54" fmla="*/ 1714739 h 6858000"/>
              <a:gd name="connsiteX55" fmla="*/ 3456230 w 11795125"/>
              <a:gd name="connsiteY55" fmla="*/ 1696292 h 6858000"/>
              <a:gd name="connsiteX56" fmla="*/ 3507290 w 11795125"/>
              <a:gd name="connsiteY56" fmla="*/ 1607724 h 6858000"/>
              <a:gd name="connsiteX57" fmla="*/ 3522963 w 11795125"/>
              <a:gd name="connsiteY57" fmla="*/ 1598675 h 6858000"/>
              <a:gd name="connsiteX58" fmla="*/ 4199803 w 11795125"/>
              <a:gd name="connsiteY58" fmla="*/ 1370724 h 6858000"/>
              <a:gd name="connsiteX59" fmla="*/ 4537019 w 11795125"/>
              <a:gd name="connsiteY59" fmla="*/ 1370938 h 6858000"/>
              <a:gd name="connsiteX60" fmla="*/ 4589804 w 11795125"/>
              <a:gd name="connsiteY60" fmla="*/ 1401211 h 6858000"/>
              <a:gd name="connsiteX61" fmla="*/ 4758963 w 11795125"/>
              <a:gd name="connsiteY61" fmla="*/ 1694203 h 6858000"/>
              <a:gd name="connsiteX62" fmla="*/ 4758423 w 11795125"/>
              <a:gd name="connsiteY62" fmla="*/ 1754421 h 6858000"/>
              <a:gd name="connsiteX63" fmla="*/ 4590365 w 11795125"/>
              <a:gd name="connsiteY63" fmla="*/ 2047199 h 6858000"/>
              <a:gd name="connsiteX64" fmla="*/ 4538665 w 11795125"/>
              <a:gd name="connsiteY64" fmla="*/ 2077046 h 6858000"/>
              <a:gd name="connsiteX65" fmla="*/ 4201084 w 11795125"/>
              <a:gd name="connsiteY65" fmla="*/ 2076201 h 6858000"/>
              <a:gd name="connsiteX66" fmla="*/ 4148664 w 11795125"/>
              <a:gd name="connsiteY66" fmla="*/ 2046559 h 6858000"/>
              <a:gd name="connsiteX67" fmla="*/ 3979505 w 11795125"/>
              <a:gd name="connsiteY67" fmla="*/ 1753567 h 6858000"/>
              <a:gd name="connsiteX68" fmla="*/ 3979680 w 11795125"/>
              <a:gd name="connsiteY68" fmla="*/ 1692718 h 6858000"/>
              <a:gd name="connsiteX69" fmla="*/ 4148104 w 11795125"/>
              <a:gd name="connsiteY69" fmla="*/ 1400573 h 6858000"/>
              <a:gd name="connsiteX70" fmla="*/ 4199803 w 11795125"/>
              <a:gd name="connsiteY70" fmla="*/ 1370724 h 6858000"/>
              <a:gd name="connsiteX71" fmla="*/ 3525946 w 11795125"/>
              <a:gd name="connsiteY71" fmla="*/ 1141304 h 6858000"/>
              <a:gd name="connsiteX72" fmla="*/ 3719554 w 11795125"/>
              <a:gd name="connsiteY72" fmla="*/ 1141427 h 6858000"/>
              <a:gd name="connsiteX73" fmla="*/ 3749860 w 11795125"/>
              <a:gd name="connsiteY73" fmla="*/ 1158808 h 6858000"/>
              <a:gd name="connsiteX74" fmla="*/ 3846980 w 11795125"/>
              <a:gd name="connsiteY74" fmla="*/ 1327024 h 6858000"/>
              <a:gd name="connsiteX75" fmla="*/ 3846670 w 11795125"/>
              <a:gd name="connsiteY75" fmla="*/ 1361598 h 6858000"/>
              <a:gd name="connsiteX76" fmla="*/ 3750182 w 11795125"/>
              <a:gd name="connsiteY76" fmla="*/ 1529691 h 6858000"/>
              <a:gd name="connsiteX77" fmla="*/ 3720499 w 11795125"/>
              <a:gd name="connsiteY77" fmla="*/ 1546828 h 6858000"/>
              <a:gd name="connsiteX78" fmla="*/ 3526682 w 11795125"/>
              <a:gd name="connsiteY78" fmla="*/ 1546343 h 6858000"/>
              <a:gd name="connsiteX79" fmla="*/ 3496586 w 11795125"/>
              <a:gd name="connsiteY79" fmla="*/ 1529324 h 6858000"/>
              <a:gd name="connsiteX80" fmla="*/ 3399466 w 11795125"/>
              <a:gd name="connsiteY80" fmla="*/ 1361108 h 6858000"/>
              <a:gd name="connsiteX81" fmla="*/ 3399566 w 11795125"/>
              <a:gd name="connsiteY81" fmla="*/ 1326172 h 6858000"/>
              <a:gd name="connsiteX82" fmla="*/ 3496264 w 11795125"/>
              <a:gd name="connsiteY82" fmla="*/ 1158441 h 6858000"/>
              <a:gd name="connsiteX83" fmla="*/ 3525946 w 11795125"/>
              <a:gd name="connsiteY83" fmla="*/ 1141304 h 6858000"/>
              <a:gd name="connsiteX84" fmla="*/ 3955878 w 11795125"/>
              <a:gd name="connsiteY84" fmla="*/ 173494 h 6858000"/>
              <a:gd name="connsiteX85" fmla="*/ 4500068 w 11795125"/>
              <a:gd name="connsiteY85" fmla="*/ 173838 h 6858000"/>
              <a:gd name="connsiteX86" fmla="*/ 4585252 w 11795125"/>
              <a:gd name="connsiteY86" fmla="*/ 222694 h 6858000"/>
              <a:gd name="connsiteX87" fmla="*/ 4858234 w 11795125"/>
              <a:gd name="connsiteY87" fmla="*/ 695514 h 6858000"/>
              <a:gd name="connsiteX88" fmla="*/ 4857363 w 11795125"/>
              <a:gd name="connsiteY88" fmla="*/ 792690 h 6858000"/>
              <a:gd name="connsiteX89" fmla="*/ 4586156 w 11795125"/>
              <a:gd name="connsiteY89" fmla="*/ 1265167 h 6858000"/>
              <a:gd name="connsiteX90" fmla="*/ 4502727 w 11795125"/>
              <a:gd name="connsiteY90" fmla="*/ 1313334 h 6858000"/>
              <a:gd name="connsiteX91" fmla="*/ 3957947 w 11795125"/>
              <a:gd name="connsiteY91" fmla="*/ 1311968 h 6858000"/>
              <a:gd name="connsiteX92" fmla="*/ 3873354 w 11795125"/>
              <a:gd name="connsiteY92" fmla="*/ 1264134 h 6858000"/>
              <a:gd name="connsiteX93" fmla="*/ 3600372 w 11795125"/>
              <a:gd name="connsiteY93" fmla="*/ 791315 h 6858000"/>
              <a:gd name="connsiteX94" fmla="*/ 3600653 w 11795125"/>
              <a:gd name="connsiteY94" fmla="*/ 693116 h 6858000"/>
              <a:gd name="connsiteX95" fmla="*/ 3872449 w 11795125"/>
              <a:gd name="connsiteY95" fmla="*/ 221662 h 6858000"/>
              <a:gd name="connsiteX96" fmla="*/ 3955878 w 11795125"/>
              <a:gd name="connsiteY96" fmla="*/ 173494 h 6858000"/>
              <a:gd name="connsiteX97" fmla="*/ 3852283 w 11795125"/>
              <a:gd name="connsiteY97" fmla="*/ 0 h 6858000"/>
              <a:gd name="connsiteX98" fmla="*/ 6130031 w 11795125"/>
              <a:gd name="connsiteY98" fmla="*/ 0 h 6858000"/>
              <a:gd name="connsiteX99" fmla="*/ 6102465 w 11795125"/>
              <a:gd name="connsiteY99" fmla="*/ 36730 h 6858000"/>
              <a:gd name="connsiteX100" fmla="*/ 5879948 w 11795125"/>
              <a:gd name="connsiteY100" fmla="*/ 127724 h 6858000"/>
              <a:gd name="connsiteX101" fmla="*/ 4102884 w 11795125"/>
              <a:gd name="connsiteY101" fmla="*/ 123270 h 6858000"/>
              <a:gd name="connsiteX102" fmla="*/ 3877665 w 11795125"/>
              <a:gd name="connsiteY102" fmla="*/ 32818 h 6858000"/>
              <a:gd name="connsiteX103" fmla="*/ 0 w 11795125"/>
              <a:gd name="connsiteY103" fmla="*/ 0 h 6858000"/>
              <a:gd name="connsiteX104" fmla="*/ 3781476 w 11795125"/>
              <a:gd name="connsiteY104" fmla="*/ 0 h 6858000"/>
              <a:gd name="connsiteX105" fmla="*/ 3800985 w 11795125"/>
              <a:gd name="connsiteY105" fmla="*/ 47617 h 6858000"/>
              <a:gd name="connsiteX106" fmla="*/ 3766711 w 11795125"/>
              <a:gd name="connsiteY106" fmla="*/ 287889 h 6858000"/>
              <a:gd name="connsiteX107" fmla="*/ 2882037 w 11795125"/>
              <a:gd name="connsiteY107" fmla="*/ 1829098 h 6858000"/>
              <a:gd name="connsiteX108" fmla="*/ 2609888 w 11795125"/>
              <a:gd name="connsiteY108" fmla="*/ 1986223 h 6858000"/>
              <a:gd name="connsiteX109" fmla="*/ 832823 w 11795125"/>
              <a:gd name="connsiteY109" fmla="*/ 1981768 h 6858000"/>
              <a:gd name="connsiteX110" fmla="*/ 556879 w 11795125"/>
              <a:gd name="connsiteY110" fmla="*/ 1825733 h 6858000"/>
              <a:gd name="connsiteX111" fmla="*/ 79254 w 11795125"/>
              <a:gd name="connsiteY111" fmla="*/ 998462 h 6858000"/>
              <a:gd name="connsiteX112" fmla="*/ 0 w 11795125"/>
              <a:gd name="connsiteY112" fmla="*/ 8611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795125" h="6858000">
                <a:moveTo>
                  <a:pt x="4729712" y="4417922"/>
                </a:moveTo>
                <a:cubicBezTo>
                  <a:pt x="4729712" y="4417922"/>
                  <a:pt x="4729712" y="4417922"/>
                  <a:pt x="7234278" y="4419507"/>
                </a:cubicBezTo>
                <a:cubicBezTo>
                  <a:pt x="7396730" y="4419716"/>
                  <a:pt x="7544918" y="4503359"/>
                  <a:pt x="7626325" y="4644358"/>
                </a:cubicBezTo>
                <a:cubicBezTo>
                  <a:pt x="7626325" y="4644358"/>
                  <a:pt x="7626325" y="4644358"/>
                  <a:pt x="8882694" y="6820455"/>
                </a:cubicBezTo>
                <a:lnTo>
                  <a:pt x="8898077" y="6858000"/>
                </a:lnTo>
                <a:lnTo>
                  <a:pt x="3070863" y="6858000"/>
                </a:lnTo>
                <a:lnTo>
                  <a:pt x="3094823" y="6809422"/>
                </a:lnTo>
                <a:cubicBezTo>
                  <a:pt x="3094823" y="6809422"/>
                  <a:pt x="3094823" y="6809422"/>
                  <a:pt x="4345735" y="4639611"/>
                </a:cubicBezTo>
                <a:cubicBezTo>
                  <a:pt x="4422097" y="4501523"/>
                  <a:pt x="4571941" y="4415010"/>
                  <a:pt x="4729712" y="4417922"/>
                </a:cubicBezTo>
                <a:close/>
                <a:moveTo>
                  <a:pt x="2031302" y="2039301"/>
                </a:moveTo>
                <a:cubicBezTo>
                  <a:pt x="2031302" y="2039301"/>
                  <a:pt x="2031302" y="2039301"/>
                  <a:pt x="2747265" y="2039754"/>
                </a:cubicBezTo>
                <a:cubicBezTo>
                  <a:pt x="2793703" y="2039814"/>
                  <a:pt x="2836066" y="2063724"/>
                  <a:pt x="2859337" y="2104031"/>
                </a:cubicBezTo>
                <a:cubicBezTo>
                  <a:pt x="2859337" y="2104031"/>
                  <a:pt x="2859337" y="2104031"/>
                  <a:pt x="3218486" y="2726096"/>
                </a:cubicBezTo>
                <a:cubicBezTo>
                  <a:pt x="3240981" y="2765058"/>
                  <a:pt x="3241283" y="2815045"/>
                  <a:pt x="3217340" y="2853948"/>
                </a:cubicBezTo>
                <a:cubicBezTo>
                  <a:pt x="3217340" y="2853948"/>
                  <a:pt x="3217340" y="2853948"/>
                  <a:pt x="2860527" y="3475560"/>
                </a:cubicBezTo>
                <a:cubicBezTo>
                  <a:pt x="2838697" y="3515034"/>
                  <a:pt x="2795862" y="3539765"/>
                  <a:pt x="2750762" y="3538933"/>
                </a:cubicBezTo>
                <a:cubicBezTo>
                  <a:pt x="2750762" y="3538933"/>
                  <a:pt x="2750762" y="3538933"/>
                  <a:pt x="2034023" y="3537136"/>
                </a:cubicBezTo>
                <a:cubicBezTo>
                  <a:pt x="1988359" y="3538420"/>
                  <a:pt x="1945223" y="3513165"/>
                  <a:pt x="1922728" y="3474202"/>
                </a:cubicBezTo>
                <a:cubicBezTo>
                  <a:pt x="1922728" y="3474202"/>
                  <a:pt x="1922728" y="3474202"/>
                  <a:pt x="1563578" y="2852137"/>
                </a:cubicBezTo>
                <a:cubicBezTo>
                  <a:pt x="1540307" y="2811831"/>
                  <a:pt x="1540780" y="2763190"/>
                  <a:pt x="1563948" y="2722942"/>
                </a:cubicBezTo>
                <a:cubicBezTo>
                  <a:pt x="1563948" y="2722942"/>
                  <a:pt x="1563948" y="2722942"/>
                  <a:pt x="1921537" y="2102674"/>
                </a:cubicBezTo>
                <a:cubicBezTo>
                  <a:pt x="1943366" y="2063199"/>
                  <a:pt x="1986202" y="2038468"/>
                  <a:pt x="2031302" y="2039301"/>
                </a:cubicBezTo>
                <a:close/>
                <a:moveTo>
                  <a:pt x="9343478" y="1795745"/>
                </a:moveTo>
                <a:cubicBezTo>
                  <a:pt x="9343478" y="1795745"/>
                  <a:pt x="9343478" y="1795745"/>
                  <a:pt x="11620502" y="1797185"/>
                </a:cubicBezTo>
                <a:lnTo>
                  <a:pt x="11795125" y="1797296"/>
                </a:lnTo>
                <a:lnTo>
                  <a:pt x="11795125" y="6858000"/>
                </a:lnTo>
                <a:lnTo>
                  <a:pt x="8996698" y="6858000"/>
                </a:lnTo>
                <a:lnTo>
                  <a:pt x="8963663" y="6815289"/>
                </a:lnTo>
                <a:cubicBezTo>
                  <a:pt x="8963663" y="6815289"/>
                  <a:pt x="8963663" y="6815289"/>
                  <a:pt x="7707295" y="4639193"/>
                </a:cubicBezTo>
                <a:cubicBezTo>
                  <a:pt x="7625888" y="4498193"/>
                  <a:pt x="7627546" y="4328036"/>
                  <a:pt x="7708590" y="4187244"/>
                </a:cubicBezTo>
                <a:cubicBezTo>
                  <a:pt x="7708590" y="4187244"/>
                  <a:pt x="7708590" y="4187244"/>
                  <a:pt x="8959501" y="2017434"/>
                </a:cubicBezTo>
                <a:cubicBezTo>
                  <a:pt x="9035863" y="1879345"/>
                  <a:pt x="9185707" y="1792833"/>
                  <a:pt x="9343478" y="1795745"/>
                </a:cubicBezTo>
                <a:close/>
                <a:moveTo>
                  <a:pt x="3102644" y="1739841"/>
                </a:moveTo>
                <a:cubicBezTo>
                  <a:pt x="3102644" y="1739841"/>
                  <a:pt x="3102644" y="1739841"/>
                  <a:pt x="3385876" y="1740020"/>
                </a:cubicBezTo>
                <a:cubicBezTo>
                  <a:pt x="3404247" y="1740043"/>
                  <a:pt x="3421005" y="1749503"/>
                  <a:pt x="3430211" y="1765448"/>
                </a:cubicBezTo>
                <a:cubicBezTo>
                  <a:pt x="3430211" y="1765448"/>
                  <a:pt x="3430211" y="1765448"/>
                  <a:pt x="3572289" y="2011533"/>
                </a:cubicBezTo>
                <a:cubicBezTo>
                  <a:pt x="3581188" y="2026948"/>
                  <a:pt x="3581308" y="2046721"/>
                  <a:pt x="3571836" y="2062111"/>
                </a:cubicBezTo>
                <a:cubicBezTo>
                  <a:pt x="3571836" y="2062111"/>
                  <a:pt x="3571836" y="2062111"/>
                  <a:pt x="3430681" y="2308019"/>
                </a:cubicBezTo>
                <a:cubicBezTo>
                  <a:pt x="3422046" y="2323634"/>
                  <a:pt x="3405101" y="2333418"/>
                  <a:pt x="3387260" y="2333088"/>
                </a:cubicBezTo>
                <a:cubicBezTo>
                  <a:pt x="3387260" y="2333088"/>
                  <a:pt x="3387260" y="2333088"/>
                  <a:pt x="3103720" y="2332378"/>
                </a:cubicBezTo>
                <a:cubicBezTo>
                  <a:pt x="3085656" y="2332886"/>
                  <a:pt x="3068592" y="2322895"/>
                  <a:pt x="3059693" y="2307481"/>
                </a:cubicBezTo>
                <a:cubicBezTo>
                  <a:pt x="3059693" y="2307481"/>
                  <a:pt x="3059693" y="2307481"/>
                  <a:pt x="2917615" y="2061395"/>
                </a:cubicBezTo>
                <a:cubicBezTo>
                  <a:pt x="2908409" y="2045450"/>
                  <a:pt x="2908596" y="2026208"/>
                  <a:pt x="2917761" y="2010286"/>
                </a:cubicBezTo>
                <a:cubicBezTo>
                  <a:pt x="2917761" y="2010286"/>
                  <a:pt x="2917761" y="2010286"/>
                  <a:pt x="3059222" y="1764910"/>
                </a:cubicBezTo>
                <a:cubicBezTo>
                  <a:pt x="3067857" y="1749295"/>
                  <a:pt x="3084803" y="1739511"/>
                  <a:pt x="3102644" y="1739841"/>
                </a:cubicBezTo>
                <a:close/>
                <a:moveTo>
                  <a:pt x="3522963" y="1598675"/>
                </a:moveTo>
                <a:cubicBezTo>
                  <a:pt x="3522963" y="1598675"/>
                  <a:pt x="3522963" y="1598675"/>
                  <a:pt x="3625194" y="1598740"/>
                </a:cubicBezTo>
                <a:cubicBezTo>
                  <a:pt x="3631826" y="1598748"/>
                  <a:pt x="3637874" y="1602162"/>
                  <a:pt x="3641197" y="1607918"/>
                </a:cubicBezTo>
                <a:cubicBezTo>
                  <a:pt x="3641197" y="1607918"/>
                  <a:pt x="3641197" y="1607918"/>
                  <a:pt x="3692479" y="1696742"/>
                </a:cubicBezTo>
                <a:cubicBezTo>
                  <a:pt x="3695691" y="1702305"/>
                  <a:pt x="3695735" y="1709443"/>
                  <a:pt x="3692315" y="1714998"/>
                </a:cubicBezTo>
                <a:cubicBezTo>
                  <a:pt x="3692315" y="1714998"/>
                  <a:pt x="3692315" y="1714998"/>
                  <a:pt x="3641367" y="1803757"/>
                </a:cubicBezTo>
                <a:cubicBezTo>
                  <a:pt x="3638250" y="1809393"/>
                  <a:pt x="3632134" y="1812924"/>
                  <a:pt x="3625694" y="1812806"/>
                </a:cubicBezTo>
                <a:cubicBezTo>
                  <a:pt x="3625694" y="1812806"/>
                  <a:pt x="3625694" y="1812806"/>
                  <a:pt x="3523352" y="1812549"/>
                </a:cubicBezTo>
                <a:cubicBezTo>
                  <a:pt x="3516832" y="1812733"/>
                  <a:pt x="3510671" y="1809127"/>
                  <a:pt x="3507459" y="1803563"/>
                </a:cubicBezTo>
                <a:cubicBezTo>
                  <a:pt x="3507459" y="1803563"/>
                  <a:pt x="3507459" y="1803563"/>
                  <a:pt x="3456177" y="1714739"/>
                </a:cubicBezTo>
                <a:cubicBezTo>
                  <a:pt x="3452854" y="1708984"/>
                  <a:pt x="3452922" y="1702038"/>
                  <a:pt x="3456230" y="1696292"/>
                </a:cubicBezTo>
                <a:cubicBezTo>
                  <a:pt x="3456230" y="1696292"/>
                  <a:pt x="3456230" y="1696292"/>
                  <a:pt x="3507290" y="1607724"/>
                </a:cubicBezTo>
                <a:cubicBezTo>
                  <a:pt x="3510406" y="1602087"/>
                  <a:pt x="3516523" y="1598556"/>
                  <a:pt x="3522963" y="1598675"/>
                </a:cubicBezTo>
                <a:close/>
                <a:moveTo>
                  <a:pt x="4199803" y="1370724"/>
                </a:moveTo>
                <a:cubicBezTo>
                  <a:pt x="4199803" y="1370724"/>
                  <a:pt x="4199803" y="1370724"/>
                  <a:pt x="4537019" y="1370938"/>
                </a:cubicBezTo>
                <a:cubicBezTo>
                  <a:pt x="4558892" y="1370965"/>
                  <a:pt x="4578843" y="1382227"/>
                  <a:pt x="4589804" y="1401211"/>
                </a:cubicBezTo>
                <a:cubicBezTo>
                  <a:pt x="4589804" y="1401211"/>
                  <a:pt x="4589804" y="1401211"/>
                  <a:pt x="4758963" y="1694203"/>
                </a:cubicBezTo>
                <a:cubicBezTo>
                  <a:pt x="4769558" y="1712554"/>
                  <a:pt x="4769700" y="1736097"/>
                  <a:pt x="4758423" y="1754421"/>
                </a:cubicBezTo>
                <a:cubicBezTo>
                  <a:pt x="4758423" y="1754421"/>
                  <a:pt x="4758423" y="1754421"/>
                  <a:pt x="4590365" y="2047199"/>
                </a:cubicBezTo>
                <a:cubicBezTo>
                  <a:pt x="4580083" y="2065790"/>
                  <a:pt x="4559908" y="2077438"/>
                  <a:pt x="4538665" y="2077046"/>
                </a:cubicBezTo>
                <a:cubicBezTo>
                  <a:pt x="4538665" y="2077046"/>
                  <a:pt x="4538665" y="2077046"/>
                  <a:pt x="4201084" y="2076201"/>
                </a:cubicBezTo>
                <a:cubicBezTo>
                  <a:pt x="4179577" y="2076805"/>
                  <a:pt x="4159259" y="2064910"/>
                  <a:pt x="4148664" y="2046559"/>
                </a:cubicBezTo>
                <a:cubicBezTo>
                  <a:pt x="4148664" y="2046559"/>
                  <a:pt x="4148664" y="2046559"/>
                  <a:pt x="3979505" y="1753567"/>
                </a:cubicBezTo>
                <a:cubicBezTo>
                  <a:pt x="3968545" y="1734583"/>
                  <a:pt x="3968768" y="1711673"/>
                  <a:pt x="3979680" y="1692718"/>
                </a:cubicBezTo>
                <a:cubicBezTo>
                  <a:pt x="3979680" y="1692718"/>
                  <a:pt x="3979680" y="1692718"/>
                  <a:pt x="4148104" y="1400573"/>
                </a:cubicBezTo>
                <a:cubicBezTo>
                  <a:pt x="4158385" y="1381980"/>
                  <a:pt x="4178560" y="1370332"/>
                  <a:pt x="4199803" y="1370724"/>
                </a:cubicBezTo>
                <a:close/>
                <a:moveTo>
                  <a:pt x="3525946" y="1141304"/>
                </a:moveTo>
                <a:cubicBezTo>
                  <a:pt x="3525946" y="1141304"/>
                  <a:pt x="3525946" y="1141304"/>
                  <a:pt x="3719554" y="1141427"/>
                </a:cubicBezTo>
                <a:cubicBezTo>
                  <a:pt x="3732112" y="1141443"/>
                  <a:pt x="3743567" y="1147909"/>
                  <a:pt x="3749860" y="1158808"/>
                </a:cubicBezTo>
                <a:cubicBezTo>
                  <a:pt x="3749860" y="1158808"/>
                  <a:pt x="3749860" y="1158808"/>
                  <a:pt x="3846980" y="1327024"/>
                </a:cubicBezTo>
                <a:cubicBezTo>
                  <a:pt x="3853063" y="1337561"/>
                  <a:pt x="3853144" y="1351077"/>
                  <a:pt x="3846670" y="1361598"/>
                </a:cubicBezTo>
                <a:cubicBezTo>
                  <a:pt x="3846670" y="1361598"/>
                  <a:pt x="3846670" y="1361598"/>
                  <a:pt x="3750182" y="1529691"/>
                </a:cubicBezTo>
                <a:cubicBezTo>
                  <a:pt x="3744279" y="1540366"/>
                  <a:pt x="3732695" y="1547054"/>
                  <a:pt x="3720499" y="1546828"/>
                </a:cubicBezTo>
                <a:cubicBezTo>
                  <a:pt x="3720499" y="1546828"/>
                  <a:pt x="3720499" y="1546828"/>
                  <a:pt x="3526682" y="1546343"/>
                </a:cubicBezTo>
                <a:cubicBezTo>
                  <a:pt x="3514334" y="1546689"/>
                  <a:pt x="3502669" y="1539861"/>
                  <a:pt x="3496586" y="1529324"/>
                </a:cubicBezTo>
                <a:cubicBezTo>
                  <a:pt x="3496586" y="1529324"/>
                  <a:pt x="3496586" y="1529324"/>
                  <a:pt x="3399466" y="1361108"/>
                </a:cubicBezTo>
                <a:cubicBezTo>
                  <a:pt x="3393173" y="1350208"/>
                  <a:pt x="3393302" y="1337055"/>
                  <a:pt x="3399566" y="1326172"/>
                </a:cubicBezTo>
                <a:cubicBezTo>
                  <a:pt x="3399566" y="1326172"/>
                  <a:pt x="3399566" y="1326172"/>
                  <a:pt x="3496264" y="1158441"/>
                </a:cubicBezTo>
                <a:cubicBezTo>
                  <a:pt x="3502167" y="1147767"/>
                  <a:pt x="3513750" y="1141079"/>
                  <a:pt x="3525946" y="1141304"/>
                </a:cubicBezTo>
                <a:close/>
                <a:moveTo>
                  <a:pt x="3955878" y="173494"/>
                </a:moveTo>
                <a:cubicBezTo>
                  <a:pt x="3955878" y="173494"/>
                  <a:pt x="3955878" y="173494"/>
                  <a:pt x="4500068" y="173838"/>
                </a:cubicBezTo>
                <a:cubicBezTo>
                  <a:pt x="4535365" y="173884"/>
                  <a:pt x="4567564" y="192057"/>
                  <a:pt x="4585252" y="222694"/>
                </a:cubicBezTo>
                <a:cubicBezTo>
                  <a:pt x="4585252" y="222694"/>
                  <a:pt x="4585252" y="222694"/>
                  <a:pt x="4858234" y="695514"/>
                </a:cubicBezTo>
                <a:cubicBezTo>
                  <a:pt x="4875332" y="725128"/>
                  <a:pt x="4875562" y="763121"/>
                  <a:pt x="4857363" y="792690"/>
                </a:cubicBezTo>
                <a:cubicBezTo>
                  <a:pt x="4857363" y="792690"/>
                  <a:pt x="4857363" y="792690"/>
                  <a:pt x="4586156" y="1265167"/>
                </a:cubicBezTo>
                <a:cubicBezTo>
                  <a:pt x="4569564" y="1295169"/>
                  <a:pt x="4537006" y="1313967"/>
                  <a:pt x="4502727" y="1313334"/>
                </a:cubicBezTo>
                <a:cubicBezTo>
                  <a:pt x="4502727" y="1313334"/>
                  <a:pt x="4502727" y="1313334"/>
                  <a:pt x="3957947" y="1311968"/>
                </a:cubicBezTo>
                <a:cubicBezTo>
                  <a:pt x="3923239" y="1312944"/>
                  <a:pt x="3890452" y="1293749"/>
                  <a:pt x="3873354" y="1264134"/>
                </a:cubicBezTo>
                <a:cubicBezTo>
                  <a:pt x="3873354" y="1264134"/>
                  <a:pt x="3873354" y="1264134"/>
                  <a:pt x="3600372" y="791315"/>
                </a:cubicBezTo>
                <a:cubicBezTo>
                  <a:pt x="3582684" y="760678"/>
                  <a:pt x="3583043" y="723707"/>
                  <a:pt x="3600653" y="693116"/>
                </a:cubicBezTo>
                <a:cubicBezTo>
                  <a:pt x="3600653" y="693116"/>
                  <a:pt x="3600653" y="693116"/>
                  <a:pt x="3872449" y="221662"/>
                </a:cubicBezTo>
                <a:cubicBezTo>
                  <a:pt x="3889041" y="191658"/>
                  <a:pt x="3921599" y="172861"/>
                  <a:pt x="3955878" y="173494"/>
                </a:cubicBezTo>
                <a:close/>
                <a:moveTo>
                  <a:pt x="3852283" y="0"/>
                </a:moveTo>
                <a:lnTo>
                  <a:pt x="6130031" y="0"/>
                </a:lnTo>
                <a:lnTo>
                  <a:pt x="6102465" y="36730"/>
                </a:lnTo>
                <a:cubicBezTo>
                  <a:pt x="6044520" y="95168"/>
                  <a:pt x="5963814" y="129272"/>
                  <a:pt x="5879948" y="127724"/>
                </a:cubicBezTo>
                <a:cubicBezTo>
                  <a:pt x="5879948" y="127724"/>
                  <a:pt x="5879948" y="127724"/>
                  <a:pt x="4102884" y="123270"/>
                </a:cubicBezTo>
                <a:cubicBezTo>
                  <a:pt x="4017972" y="125657"/>
                  <a:pt x="3936583" y="91034"/>
                  <a:pt x="3877665" y="32818"/>
                </a:cubicBezTo>
                <a:close/>
                <a:moveTo>
                  <a:pt x="0" y="0"/>
                </a:moveTo>
                <a:lnTo>
                  <a:pt x="3781476" y="0"/>
                </a:lnTo>
                <a:lnTo>
                  <a:pt x="3800985" y="47617"/>
                </a:lnTo>
                <a:cubicBezTo>
                  <a:pt x="3821943" y="127749"/>
                  <a:pt x="3811234" y="215546"/>
                  <a:pt x="3766711" y="287889"/>
                </a:cubicBezTo>
                <a:cubicBezTo>
                  <a:pt x="3766711" y="287889"/>
                  <a:pt x="3766711" y="287889"/>
                  <a:pt x="2882037" y="1829098"/>
                </a:cubicBezTo>
                <a:cubicBezTo>
                  <a:pt x="2827913" y="1926970"/>
                  <a:pt x="2721708" y="1988287"/>
                  <a:pt x="2609888" y="1986223"/>
                </a:cubicBezTo>
                <a:cubicBezTo>
                  <a:pt x="2609888" y="1986223"/>
                  <a:pt x="2609888" y="1986223"/>
                  <a:pt x="832823" y="1981768"/>
                </a:cubicBezTo>
                <a:cubicBezTo>
                  <a:pt x="719607" y="1984952"/>
                  <a:pt x="612654" y="1922338"/>
                  <a:pt x="556879" y="1825733"/>
                </a:cubicBezTo>
                <a:cubicBezTo>
                  <a:pt x="556879" y="1825733"/>
                  <a:pt x="556879" y="1825733"/>
                  <a:pt x="79254" y="998462"/>
                </a:cubicBezTo>
                <a:lnTo>
                  <a:pt x="0" y="8611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864000" rtlCol="0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una foto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6117" y="1816509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38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it-IT" dirty="0"/>
              <a:t>Fare clic per modificare il titolo della diapositiva divisore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124" y="3795246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5160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contenu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>
            <a:extLst>
              <a:ext uri="{FF2B5EF4-FFF2-40B4-BE49-F238E27FC236}">
                <a16:creationId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81149" y="1684742"/>
            <a:ext cx="4904790" cy="433376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la foto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Fare clic per modificare il titolo della pagina</a:t>
            </a:r>
          </a:p>
        </p:txBody>
      </p:sp>
      <p:sp>
        <p:nvSpPr>
          <p:cNvPr id="10" name="Sottotitolo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Sottotitolo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8732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C64B33BB-8F3A-42CE-BBDA-D08AA326673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282692" y="432000"/>
            <a:ext cx="5511800" cy="5760000"/>
          </a:xfrm>
          <a:custGeom>
            <a:avLst/>
            <a:gdLst>
              <a:gd name="connsiteX0" fmla="*/ 193823 w 5511800"/>
              <a:gd name="connsiteY0" fmla="*/ 0 h 5760000"/>
              <a:gd name="connsiteX1" fmla="*/ 5511800 w 5511800"/>
              <a:gd name="connsiteY1" fmla="*/ 0 h 5760000"/>
              <a:gd name="connsiteX2" fmla="*/ 5511800 w 5511800"/>
              <a:gd name="connsiteY2" fmla="*/ 5760000 h 5760000"/>
              <a:gd name="connsiteX3" fmla="*/ 193823 w 5511800"/>
              <a:gd name="connsiteY3" fmla="*/ 5760000 h 5760000"/>
              <a:gd name="connsiteX4" fmla="*/ 3937 w 5511800"/>
              <a:gd name="connsiteY4" fmla="*/ 5605239 h 5760000"/>
              <a:gd name="connsiteX5" fmla="*/ 0 w 5511800"/>
              <a:gd name="connsiteY5" fmla="*/ 5566186 h 5760000"/>
              <a:gd name="connsiteX6" fmla="*/ 0 w 5511800"/>
              <a:gd name="connsiteY6" fmla="*/ 193814 h 5760000"/>
              <a:gd name="connsiteX7" fmla="*/ 3937 w 5511800"/>
              <a:gd name="connsiteY7" fmla="*/ 154762 h 5760000"/>
              <a:gd name="connsiteX8" fmla="*/ 193823 w 5511800"/>
              <a:gd name="connsiteY8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1800" h="5760000">
                <a:moveTo>
                  <a:pt x="193823" y="0"/>
                </a:moveTo>
                <a:lnTo>
                  <a:pt x="5511800" y="0"/>
                </a:lnTo>
                <a:lnTo>
                  <a:pt x="5511800" y="5760000"/>
                </a:lnTo>
                <a:lnTo>
                  <a:pt x="193823" y="5760000"/>
                </a:lnTo>
                <a:cubicBezTo>
                  <a:pt x="100158" y="5760000"/>
                  <a:pt x="22011" y="5693561"/>
                  <a:pt x="3937" y="5605239"/>
                </a:cubicBezTo>
                <a:lnTo>
                  <a:pt x="0" y="5566186"/>
                </a:lnTo>
                <a:lnTo>
                  <a:pt x="0" y="193814"/>
                </a:lnTo>
                <a:lnTo>
                  <a:pt x="3937" y="154762"/>
                </a:lnTo>
                <a:cubicBezTo>
                  <a:pt x="22011" y="66440"/>
                  <a:pt x="100158" y="0"/>
                  <a:pt x="193823" y="0"/>
                </a:cubicBezTo>
                <a:close/>
              </a:path>
            </a:pathLst>
          </a:custGeom>
        </p:spPr>
        <p:txBody>
          <a:bodyPr wrap="square" tIns="0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una foto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Fare clic per modificare il titolo della pagina</a:t>
            </a:r>
          </a:p>
        </p:txBody>
      </p:sp>
      <p:sp>
        <p:nvSpPr>
          <p:cNvPr id="10" name="Sottotitolo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Sottotitolo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893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contenut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>
            <a:extLst>
              <a:ext uri="{FF2B5EF4-FFF2-40B4-BE49-F238E27FC236}">
                <a16:creationId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12170" y="237629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la foto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Fare clic per modificare il titolo della pagina</a:t>
            </a:r>
          </a:p>
        </p:txBody>
      </p:sp>
      <p:sp>
        <p:nvSpPr>
          <p:cNvPr id="10" name="Sottotitolo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Sottotitolo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8" name="Segnaposto immagine 7">
            <a:extLst>
              <a:ext uri="{FF2B5EF4-FFF2-40B4-BE49-F238E27FC236}">
                <a16:creationId xmlns:a16="http://schemas.microsoft.com/office/drawing/2014/main" id="{01317B12-44C8-4227-9EB8-973D2226E63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8812420" y="117614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la foto</a:t>
            </a:r>
          </a:p>
        </p:txBody>
      </p:sp>
      <p:sp>
        <p:nvSpPr>
          <p:cNvPr id="9" name="Segnaposto immagine 8">
            <a:extLst>
              <a:ext uri="{FF2B5EF4-FFF2-40B4-BE49-F238E27FC236}">
                <a16:creationId xmlns:a16="http://schemas.microsoft.com/office/drawing/2014/main" id="{1AD2255F-36DA-4BDE-B54D-F94F14B68B6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812419" y="3552739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la foto</a:t>
            </a:r>
          </a:p>
        </p:txBody>
      </p:sp>
    </p:spTree>
    <p:extLst>
      <p:ext uri="{BB962C8B-B14F-4D97-AF65-F5344CB8AC3E}">
        <p14:creationId xmlns:p14="http://schemas.microsoft.com/office/powerpoint/2010/main" val="4275805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igura a mano libera 5">
            <a:extLst>
              <a:ext uri="{FF2B5EF4-FFF2-40B4-BE49-F238E27FC236}">
                <a16:creationId xmlns:a16="http://schemas.microsoft.com/office/drawing/2014/main" id="{CD92D281-07CD-478F-9BF5-BA7D43439A3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1" name="Figura a mano libera 5">
            <a:extLst>
              <a:ext uri="{FF2B5EF4-FFF2-40B4-BE49-F238E27FC236}">
                <a16:creationId xmlns:a16="http://schemas.microsoft.com/office/drawing/2014/main" id="{B2C53265-8805-42B3-82B4-151EFBC4273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3" name="Figura a mano libera 5">
            <a:extLst>
              <a:ext uri="{FF2B5EF4-FFF2-40B4-BE49-F238E27FC236}">
                <a16:creationId xmlns:a16="http://schemas.microsoft.com/office/drawing/2014/main" id="{D0111EB4-98AF-4EB7-878B-31FD32A9514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4" name="Figura a mano libera 5">
            <a:extLst>
              <a:ext uri="{FF2B5EF4-FFF2-40B4-BE49-F238E27FC236}">
                <a16:creationId xmlns:a16="http://schemas.microsoft.com/office/drawing/2014/main" id="{33809002-30A9-49C0-BE36-B14DD1E4D87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5" name="Figura a mano libera 5">
            <a:extLst>
              <a:ext uri="{FF2B5EF4-FFF2-40B4-BE49-F238E27FC236}">
                <a16:creationId xmlns:a16="http://schemas.microsoft.com/office/drawing/2014/main" id="{FFD5C582-B212-4ADA-AB1B-0481AA39C3A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Fare clic per modificare il titolo della pagina</a:t>
            </a:r>
          </a:p>
        </p:txBody>
      </p:sp>
      <p:sp>
        <p:nvSpPr>
          <p:cNvPr id="9" name="Sottotitolo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Sottotitolo</a:t>
            </a:r>
          </a:p>
        </p:txBody>
      </p:sp>
      <p:sp>
        <p:nvSpPr>
          <p:cNvPr id="3" name="Segnaposto sinistro confronto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2" name="Segnaposto sinistro confronto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it-IT"/>
              <a:t>Modifica gli stili del testo dello schema</a:t>
            </a:r>
          </a:p>
        </p:txBody>
      </p:sp>
      <p:sp>
        <p:nvSpPr>
          <p:cNvPr id="8" name="Segnaposto testo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 rtlCol="0"/>
          <a:lstStyle/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302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1771313" cy="619125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la foto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BBC3BEE7-44AC-45BC-B4E7-93E3454EB8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687" y="5066452"/>
            <a:ext cx="4459766" cy="539345"/>
          </a:xfrm>
          <a:prstGeom prst="roundRect">
            <a:avLst>
              <a:gd name="adj" fmla="val 10086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108000" rIns="180000" bIns="0" rtlCol="0" anchor="t"/>
          <a:lstStyle>
            <a:lvl1pPr algn="l">
              <a:lnSpc>
                <a:spcPct val="100000"/>
              </a:lnSpc>
              <a:defRPr sz="1800" b="0" spc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dirty="0"/>
              <a:t>Immettere la didascalia</a:t>
            </a:r>
          </a:p>
        </p:txBody>
      </p:sp>
    </p:spTree>
    <p:extLst>
      <p:ext uri="{BB962C8B-B14F-4D97-AF65-F5344CB8AC3E}">
        <p14:creationId xmlns:p14="http://schemas.microsoft.com/office/powerpoint/2010/main" val="2205942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i ringrazi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DD31C544-1372-4B34-8149-B6058B8CC577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7B2598CA-3443-4098-80E7-1F16DC9A13CC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2" name="Segnaposto immagine 11">
            <a:extLst>
              <a:ext uri="{FF2B5EF4-FFF2-40B4-BE49-F238E27FC236}">
                <a16:creationId xmlns:a16="http://schemas.microsoft.com/office/drawing/2014/main" id="{BE421EAA-68E8-4AED-BA2F-01A6AC6685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una foto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834640"/>
            <a:ext cx="4459766" cy="2720356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it-IT" dirty="0"/>
              <a:t>Grazie</a:t>
            </a:r>
          </a:p>
        </p:txBody>
      </p:sp>
      <p:sp>
        <p:nvSpPr>
          <p:cNvPr id="7" name="Segnaposto testo 5">
            <a:extLst>
              <a:ext uri="{FF2B5EF4-FFF2-40B4-BE49-F238E27FC236}">
                <a16:creationId xmlns:a16="http://schemas.microsoft.com/office/drawing/2014/main" id="{D907C852-B0E0-4C2E-88CE-B543605961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34849" y="3859066"/>
            <a:ext cx="3521514" cy="288000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8" name="Segnaposto testo 6">
            <a:extLst>
              <a:ext uri="{FF2B5EF4-FFF2-40B4-BE49-F238E27FC236}">
                <a16:creationId xmlns:a16="http://schemas.microsoft.com/office/drawing/2014/main" id="{D84C0BEF-F601-4B10-8AEE-4859FE996B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34849" y="4220189"/>
            <a:ext cx="3521514" cy="288000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Numero di telefono</a:t>
            </a:r>
          </a:p>
        </p:txBody>
      </p:sp>
      <p:sp>
        <p:nvSpPr>
          <p:cNvPr id="9" name="Segnaposto testo 7">
            <a:extLst>
              <a:ext uri="{FF2B5EF4-FFF2-40B4-BE49-F238E27FC236}">
                <a16:creationId xmlns:a16="http://schemas.microsoft.com/office/drawing/2014/main" id="{83A6EF9B-EF2F-4949-9CC4-C16BF8DC85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34849" y="4581312"/>
            <a:ext cx="3521514" cy="288000"/>
          </a:xfrm>
        </p:spPr>
        <p:txBody>
          <a:bodyPr rtlCol="0" anchor="ctr" anchorCtr="0"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Indirizzo di posta elettronica o </a:t>
            </a:r>
            <a:r>
              <a:rPr lang="it-IT" dirty="0" err="1"/>
              <a:t>handle</a:t>
            </a:r>
            <a:r>
              <a:rPr lang="it-IT" dirty="0"/>
              <a:t> di social media</a:t>
            </a:r>
          </a:p>
        </p:txBody>
      </p:sp>
      <p:sp>
        <p:nvSpPr>
          <p:cNvPr id="10" name="Segnaposto testo 8">
            <a:extLst>
              <a:ext uri="{FF2B5EF4-FFF2-40B4-BE49-F238E27FC236}">
                <a16:creationId xmlns:a16="http://schemas.microsoft.com/office/drawing/2014/main" id="{BE8CA170-9CA9-448E-B07A-E01AB84F7F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4849" y="4942435"/>
            <a:ext cx="3521514" cy="288000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Sito Web della società</a:t>
            </a:r>
          </a:p>
        </p:txBody>
      </p:sp>
    </p:spTree>
    <p:extLst>
      <p:ext uri="{BB962C8B-B14F-4D97-AF65-F5344CB8AC3E}">
        <p14:creationId xmlns:p14="http://schemas.microsoft.com/office/powerpoint/2010/main" val="3556120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Fare clic per modificare il titolo della pagina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Sottotitolo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9680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Fare clic per modificare il titolo della pagina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Sottotitolo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6" name="Segnaposto testo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 rtlCol="0"/>
          <a:lstStyle/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4859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Fare clic per modificare il titolo della pagina</a:t>
            </a:r>
          </a:p>
        </p:txBody>
      </p:sp>
      <p:sp>
        <p:nvSpPr>
          <p:cNvPr id="9" name="Sottotitolo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Sottotitolo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 rtlCol="0"/>
          <a:lstStyle/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1" name="Segnaposto testo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 rtlCol="0"/>
          <a:lstStyle/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704652" y="6266128"/>
            <a:ext cx="464344" cy="400188"/>
          </a:xfrm>
        </p:spPr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C7CE4FAA-4549-464E-8667-EEF290A221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037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Fare clic per modificare il titolo della pagina</a:t>
            </a:r>
          </a:p>
        </p:txBody>
      </p:sp>
      <p:sp>
        <p:nvSpPr>
          <p:cNvPr id="10" name="Sottotitolo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Sottotitolo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 rtlCol="0"/>
          <a:lstStyle/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3" name="Segnaposto testo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 rtlCol="0"/>
          <a:lstStyle/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5" name="Segnaposto testo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 rtlCol="0"/>
          <a:lstStyle/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7" name="Segnaposto testo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 rtlCol="0"/>
          <a:lstStyle/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25591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738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6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3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7D76-5647-4B1B-ABD3-21E3A58B306C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06B7-872F-48C2-A638-F59F996D00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1"/>
            <a:ext cx="524256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1"/>
            <a:ext cx="524256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>
            <a:solidFill>
              <a:srgbClr val="3C5DA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2240683" cy="688538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06B7-872F-48C2-A638-F59F996D00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5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7D76-5647-4B1B-ABD3-21E3A58B306C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06B7-872F-48C2-A638-F59F996D0039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7D76-5647-4B1B-ABD3-21E3A58B306C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06B7-872F-48C2-A638-F59F996D003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D577D76-5647-4B1B-ABD3-21E3A58B306C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B006B7-872F-48C2-A638-F59F996D003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70E81F30-8FC8-4841-8404-4DC79218B945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5" name="Rettangolo: Angoli arrotondati 24">
            <a:extLst>
              <a:ext uri="{FF2B5EF4-FFF2-40B4-BE49-F238E27FC236}">
                <a16:creationId xmlns:a16="http://schemas.microsoft.com/office/drawing/2014/main" id="{83D29F65-481C-4C80-BB65-121E5AED26B5}"/>
              </a:ext>
            </a:extLst>
          </p:cNvPr>
          <p:cNvSpPr/>
          <p:nvPr userDrawn="1"/>
        </p:nvSpPr>
        <p:spPr>
          <a:xfrm>
            <a:off x="11844618" y="6249961"/>
            <a:ext cx="230420" cy="460402"/>
          </a:xfrm>
          <a:prstGeom prst="roundRect">
            <a:avLst>
              <a:gd name="adj" fmla="val 7366"/>
            </a:avLst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C6C03AE-289A-4BCC-971C-3400028C8764}"/>
              </a:ext>
            </a:extLst>
          </p:cNvPr>
          <p:cNvSpPr/>
          <p:nvPr userDrawn="1"/>
        </p:nvSpPr>
        <p:spPr>
          <a:xfrm rot="5400000">
            <a:off x="8694713" y="3406143"/>
            <a:ext cx="6857999" cy="457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it-IT" dirty="0"/>
              <a:t>Fare clic per modificare il titolo della pagina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it-IT" dirty="0"/>
              <a:t>Modifica gli stili del testo dello schema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61483"/>
            <a:ext cx="5484930" cy="20153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7656" y="6277243"/>
            <a:ext cx="464344" cy="400188"/>
          </a:xfrm>
          <a:prstGeom prst="roundRect">
            <a:avLst>
              <a:gd name="adj" fmla="val 9526"/>
            </a:avLst>
          </a:prstGeom>
          <a:gradFill>
            <a:gsLst>
              <a:gs pos="20000">
                <a:schemeClr val="tx1">
                  <a:lumMod val="75000"/>
                  <a:lumOff val="25000"/>
                </a:schemeClr>
              </a:gs>
              <a:gs pos="82000">
                <a:schemeClr val="tx1"/>
              </a:gs>
            </a:gsLst>
            <a:lin ang="3000000" scaled="0"/>
          </a:gradFill>
          <a:ln w="6350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113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38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image" Target="../media/image17.jpeg"/><Relationship Id="rId1" Type="http://schemas.openxmlformats.org/officeDocument/2006/relationships/slideLayout" Target="../slideLayouts/slideLayout2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image" Target="../media/image16.jpeg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image" Target="../media/image18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teri.it/" TargetMode="External"/><Relationship Id="rId2" Type="http://schemas.openxmlformats.org/officeDocument/2006/relationships/hyperlink" Target="mailto:dgsp-01@esteri.i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37891" y="2077842"/>
            <a:ext cx="9108504" cy="1279153"/>
          </a:xfrm>
        </p:spPr>
        <p:txBody>
          <a:bodyPr/>
          <a:lstStyle/>
          <a:p>
            <a:pPr algn="ctr"/>
            <a:r>
              <a:rPr lang="it-IT" sz="3000" b="1" dirty="0">
                <a:solidFill>
                  <a:srgbClr val="1B2C5D"/>
                </a:solidFill>
              </a:rPr>
              <a:t>L‘Accordo di Partenariato Economico</a:t>
            </a:r>
            <a:br>
              <a:rPr lang="it-IT" sz="3000" b="1" dirty="0">
                <a:solidFill>
                  <a:srgbClr val="1B2C5D"/>
                </a:solidFill>
              </a:rPr>
            </a:br>
            <a:r>
              <a:rPr lang="it-IT" sz="3000" b="1" dirty="0">
                <a:solidFill>
                  <a:srgbClr val="1B2C5D"/>
                </a:solidFill>
              </a:rPr>
              <a:t>tra Giappone e Unione Europea</a:t>
            </a:r>
            <a:endParaRPr lang="it-IT" sz="3000" b="1" i="1" dirty="0">
              <a:solidFill>
                <a:srgbClr val="1B2C5D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6820" y="1444350"/>
            <a:ext cx="3753396" cy="62785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it-IT" sz="2800" b="1" i="1" dirty="0">
                <a:solidFill>
                  <a:schemeClr val="tx2">
                    <a:lumMod val="75000"/>
                  </a:schemeClr>
                </a:solidFill>
              </a:rPr>
              <a:t>Bologna, 25 gennaio 2018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297039"/>
            <a:ext cx="2736304" cy="94897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436" y="476674"/>
            <a:ext cx="1721768" cy="58970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476673"/>
            <a:ext cx="1444016" cy="595923"/>
          </a:xfrm>
          <a:prstGeom prst="rect">
            <a:avLst/>
          </a:prstGeom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7464152" y="3429002"/>
            <a:ext cx="3195918" cy="1025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212817" y="3561006"/>
            <a:ext cx="54910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3200" b="1" i="1" cap="small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rPr>
              <a:t>le opportunità bilaterali di business e investimento</a:t>
            </a:r>
            <a:endParaRPr lang="fr-CA" altLang="it-IT" sz="3200" b="1" i="1" cap="small" dirty="0">
              <a:solidFill>
                <a:srgbClr val="C0000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gray">
          <a:xfrm>
            <a:off x="1537892" y="5812768"/>
            <a:ext cx="9130109" cy="58441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glow>
              <a:schemeClr val="accent2">
                <a:lumMod val="50000"/>
              </a:schemeClr>
            </a:glow>
            <a:softEdge rad="0"/>
          </a:effectLst>
        </p:spPr>
        <p:txBody>
          <a:bodyPr wrap="none" lIns="102408" tIns="51204" rIns="102408" bIns="51204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sz="1800" b="1" i="1" spc="157" dirty="0">
                <a:solidFill>
                  <a:srgbClr val="1B2C5D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Stefano Nicoletti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  <a:defRPr/>
            </a:pPr>
            <a:endParaRPr lang="it-IT" altLang="it-IT" sz="100" b="1" i="1" spc="157" dirty="0">
              <a:solidFill>
                <a:srgbClr val="1B2C5D"/>
              </a:solidFill>
              <a:latin typeface="+mn-lt"/>
              <a:ea typeface="MS PGothic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55000"/>
              </a:lnSpc>
              <a:spcBef>
                <a:spcPct val="50000"/>
              </a:spcBef>
              <a:buFontTx/>
              <a:buNone/>
              <a:defRPr/>
            </a:pPr>
            <a:r>
              <a:rPr lang="it-IT" altLang="it-IT" sz="1500" b="1" i="1" spc="157" dirty="0">
                <a:solidFill>
                  <a:srgbClr val="1B2C5D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Capo Ufficio Internazionalizzazione delle Imprese</a:t>
            </a:r>
          </a:p>
          <a:p>
            <a:pPr algn="ctr" eaLnBrk="1" hangingPunct="1">
              <a:lnSpc>
                <a:spcPct val="55000"/>
              </a:lnSpc>
              <a:spcBef>
                <a:spcPct val="50000"/>
              </a:spcBef>
              <a:buFontTx/>
              <a:buNone/>
              <a:defRPr/>
            </a:pPr>
            <a:endParaRPr lang="it-IT" altLang="it-IT" sz="200" b="1" i="1" spc="157" dirty="0">
              <a:solidFill>
                <a:srgbClr val="1B2C5D"/>
              </a:solidFill>
              <a:latin typeface="+mn-lt"/>
              <a:ea typeface="MS PGothic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55000"/>
              </a:lnSpc>
              <a:spcBef>
                <a:spcPct val="50000"/>
              </a:spcBef>
              <a:buFontTx/>
              <a:buNone/>
              <a:defRPr/>
            </a:pPr>
            <a:r>
              <a:rPr lang="it-IT" altLang="it-IT" sz="1500" b="1" i="1" spc="157" dirty="0">
                <a:solidFill>
                  <a:srgbClr val="1B2C5D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Direzione Generale per la Promozione del Sistema Paese</a:t>
            </a:r>
          </a:p>
        </p:txBody>
      </p:sp>
      <p:pic>
        <p:nvPicPr>
          <p:cNvPr id="1050" name="Picture 26" descr="Risultati immagini per bandiera giappo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3524105"/>
            <a:ext cx="1896679" cy="126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38818" y="162777"/>
            <a:ext cx="11806344" cy="656963"/>
          </a:xfrm>
        </p:spPr>
        <p:txBody>
          <a:bodyPr>
            <a:normAutofit/>
          </a:bodyPr>
          <a:lstStyle/>
          <a:p>
            <a:r>
              <a:rPr lang="it-IT" sz="2850" b="1" cap="all" dirty="0">
                <a:solidFill>
                  <a:srgbClr val="002060"/>
                </a:solidFill>
              </a:rPr>
              <a:t>2019: I mercati prioritari identificati dalla Cabina di Regia</a:t>
            </a:r>
          </a:p>
        </p:txBody>
      </p:sp>
      <p:grpSp>
        <p:nvGrpSpPr>
          <p:cNvPr id="90" name="Gruppo 89"/>
          <p:cNvGrpSpPr/>
          <p:nvPr/>
        </p:nvGrpSpPr>
        <p:grpSpPr>
          <a:xfrm>
            <a:off x="5508340" y="1148851"/>
            <a:ext cx="3778253" cy="1841584"/>
            <a:chOff x="5429277" y="3606514"/>
            <a:chExt cx="3102752" cy="1234520"/>
          </a:xfrm>
        </p:grpSpPr>
        <p:cxnSp>
          <p:nvCxnSpPr>
            <p:cNvPr id="25" name="Connettore 4 24"/>
            <p:cNvCxnSpPr/>
            <p:nvPr/>
          </p:nvCxnSpPr>
          <p:spPr>
            <a:xfrm>
              <a:off x="5429277" y="3637054"/>
              <a:ext cx="3071076" cy="995683"/>
            </a:xfrm>
            <a:prstGeom prst="bentConnector3">
              <a:avLst/>
            </a:prstGeom>
            <a:ln>
              <a:solidFill>
                <a:srgbClr val="1B5F35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6" name="CasellaDiTesto 25"/>
            <p:cNvSpPr txBox="1"/>
            <p:nvPr/>
          </p:nvSpPr>
          <p:spPr>
            <a:xfrm>
              <a:off x="5536784" y="3752156"/>
              <a:ext cx="1485619" cy="602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>
                  <a:ln/>
                  <a:solidFill>
                    <a:srgbClr val="1B5F35"/>
                  </a:solidFill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Arial Black" panose="020B0A04020102020204" pitchFamily="34" charset="0"/>
                </a:rPr>
                <a:t>ASIA-OCEANIA</a:t>
              </a:r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7054079" y="3606514"/>
              <a:ext cx="1477950" cy="1234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cap="small" dirty="0">
                  <a:solidFill>
                    <a:srgbClr val="C00000"/>
                  </a:solidFill>
                  <a:latin typeface="Myriad Pro Cond"/>
                </a:rPr>
                <a:t>Cina*</a:t>
              </a:r>
            </a:p>
            <a:p>
              <a:r>
                <a:rPr lang="it-IT" sz="1600" b="1" cap="small" dirty="0">
                  <a:solidFill>
                    <a:srgbClr val="C00000"/>
                  </a:solidFill>
                  <a:latin typeface="Myriad Pro Cond"/>
                </a:rPr>
                <a:t>India*</a:t>
              </a:r>
            </a:p>
            <a:p>
              <a:r>
                <a:rPr lang="it-IT" sz="1600" b="1" cap="small" dirty="0">
                  <a:solidFill>
                    <a:srgbClr val="1B5F35"/>
                  </a:solidFill>
                  <a:latin typeface="Myriad Pro Cond"/>
                </a:rPr>
                <a:t>Australia</a:t>
              </a:r>
            </a:p>
            <a:p>
              <a:r>
                <a:rPr lang="it-IT" sz="1600" b="1" cap="small" dirty="0">
                  <a:solidFill>
                    <a:srgbClr val="1B5F35"/>
                  </a:solidFill>
                  <a:latin typeface="Myriad Pro Cond"/>
                </a:rPr>
                <a:t>Giappone Vietnam</a:t>
              </a:r>
            </a:p>
          </p:txBody>
        </p:sp>
      </p:grpSp>
      <p:grpSp>
        <p:nvGrpSpPr>
          <p:cNvPr id="94" name="Gruppo 93"/>
          <p:cNvGrpSpPr/>
          <p:nvPr/>
        </p:nvGrpSpPr>
        <p:grpSpPr>
          <a:xfrm>
            <a:off x="1500881" y="2990180"/>
            <a:ext cx="4007459" cy="1617302"/>
            <a:chOff x="693360" y="3445219"/>
            <a:chExt cx="3290979" cy="1162261"/>
          </a:xfrm>
        </p:grpSpPr>
        <p:cxnSp>
          <p:nvCxnSpPr>
            <p:cNvPr id="28" name="Connettore 4 27"/>
            <p:cNvCxnSpPr/>
            <p:nvPr/>
          </p:nvCxnSpPr>
          <p:spPr>
            <a:xfrm>
              <a:off x="704336" y="3952088"/>
              <a:ext cx="3280003" cy="499348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1B5F35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9" name="CasellaDiTesto 28"/>
            <p:cNvSpPr txBox="1"/>
            <p:nvPr/>
          </p:nvSpPr>
          <p:spPr>
            <a:xfrm>
              <a:off x="693360" y="3445219"/>
              <a:ext cx="2077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>
                  <a:ln/>
                  <a:solidFill>
                    <a:srgbClr val="1B5F35"/>
                  </a:solidFill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Arial Black" panose="020B0A04020102020204" pitchFamily="34" charset="0"/>
                </a:rPr>
                <a:t>CENTRO E SUD AMERICA</a:t>
              </a: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812195" y="4022705"/>
              <a:ext cx="14856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cap="small" dirty="0">
                  <a:solidFill>
                    <a:srgbClr val="1B5F35"/>
                  </a:solidFill>
                  <a:latin typeface="Myriad Pro Cond"/>
                </a:rPr>
                <a:t>Brasile </a:t>
              </a:r>
            </a:p>
            <a:p>
              <a:r>
                <a:rPr lang="it-IT" sz="1600" b="1" cap="small" dirty="0">
                  <a:solidFill>
                    <a:srgbClr val="1B5F35"/>
                  </a:solidFill>
                  <a:latin typeface="Myriad Pro Cond"/>
                </a:rPr>
                <a:t>Messico</a:t>
              </a:r>
            </a:p>
          </p:txBody>
        </p:sp>
      </p:grpSp>
      <p:pic>
        <p:nvPicPr>
          <p:cNvPr id="43" name="Immagine 4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6" t="23834" r="23902" b="25177"/>
          <a:stretch/>
        </p:blipFill>
        <p:spPr>
          <a:xfrm>
            <a:off x="5047249" y="2313714"/>
            <a:ext cx="2125781" cy="1997836"/>
          </a:xfrm>
          <a:prstGeom prst="rect">
            <a:avLst/>
          </a:prstGeom>
        </p:spPr>
      </p:pic>
      <p:grpSp>
        <p:nvGrpSpPr>
          <p:cNvPr id="89" name="Gruppo 88"/>
          <p:cNvGrpSpPr/>
          <p:nvPr/>
        </p:nvGrpSpPr>
        <p:grpSpPr>
          <a:xfrm>
            <a:off x="8347157" y="2152920"/>
            <a:ext cx="3447253" cy="2869444"/>
            <a:chOff x="4029919" y="1581089"/>
            <a:chExt cx="2830931" cy="2062103"/>
          </a:xfrm>
        </p:grpSpPr>
        <p:cxnSp>
          <p:nvCxnSpPr>
            <p:cNvPr id="32" name="Connettore 4 31"/>
            <p:cNvCxnSpPr/>
            <p:nvPr/>
          </p:nvCxnSpPr>
          <p:spPr>
            <a:xfrm flipV="1">
              <a:off x="4029919" y="1581090"/>
              <a:ext cx="2384310" cy="1321980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sellaDiTesto 30"/>
            <p:cNvSpPr txBox="1"/>
            <p:nvPr/>
          </p:nvSpPr>
          <p:spPr>
            <a:xfrm>
              <a:off x="4061650" y="2489593"/>
              <a:ext cx="18141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ln/>
                  <a:solidFill>
                    <a:srgbClr val="002E8A"/>
                  </a:solidFill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Arial Black" panose="020B0A04020102020204" pitchFamily="34" charset="0"/>
                </a:rPr>
                <a:t>EUROPA</a:t>
              </a:r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5375231" y="1581089"/>
              <a:ext cx="1485619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cap="small" dirty="0">
                  <a:solidFill>
                    <a:srgbClr val="002E8A"/>
                  </a:solidFill>
                  <a:latin typeface="Myriad Pro Cond"/>
                </a:rPr>
                <a:t>Russia</a:t>
              </a:r>
            </a:p>
            <a:p>
              <a:r>
                <a:rPr lang="it-IT" sz="1600" b="1" cap="small" dirty="0">
                  <a:solidFill>
                    <a:srgbClr val="002E8A"/>
                  </a:solidFill>
                  <a:latin typeface="Myriad Pro Cond"/>
                </a:rPr>
                <a:t>Francia</a:t>
              </a:r>
            </a:p>
            <a:p>
              <a:r>
                <a:rPr lang="it-IT" sz="1600" b="1" cap="small" dirty="0">
                  <a:solidFill>
                    <a:srgbClr val="002E8A"/>
                  </a:solidFill>
                  <a:latin typeface="Myriad Pro Cond"/>
                </a:rPr>
                <a:t>Germania</a:t>
              </a:r>
            </a:p>
            <a:p>
              <a:r>
                <a:rPr lang="it-IT" sz="1600" b="1" cap="small" dirty="0">
                  <a:solidFill>
                    <a:srgbClr val="002E8A"/>
                  </a:solidFill>
                  <a:latin typeface="Myriad Pro Cond"/>
                </a:rPr>
                <a:t>Regno Unito</a:t>
              </a:r>
            </a:p>
            <a:p>
              <a:r>
                <a:rPr lang="it-IT" sz="1600" b="1" cap="small" dirty="0">
                  <a:solidFill>
                    <a:srgbClr val="002E8A"/>
                  </a:solidFill>
                  <a:latin typeface="Myriad Pro Cond"/>
                </a:rPr>
                <a:t>Paesi Bassi</a:t>
              </a:r>
            </a:p>
            <a:p>
              <a:r>
                <a:rPr lang="it-IT" sz="1600" b="1" cap="small" dirty="0">
                  <a:solidFill>
                    <a:srgbClr val="002E8A"/>
                  </a:solidFill>
                  <a:latin typeface="Myriad Pro Cond"/>
                </a:rPr>
                <a:t>Polonia</a:t>
              </a:r>
            </a:p>
            <a:p>
              <a:r>
                <a:rPr lang="it-IT" sz="1600" b="1" cap="small" dirty="0">
                  <a:solidFill>
                    <a:srgbClr val="002E8A"/>
                  </a:solidFill>
                  <a:latin typeface="Myriad Pro Cond"/>
                </a:rPr>
                <a:t>Spagna</a:t>
              </a:r>
            </a:p>
            <a:p>
              <a:r>
                <a:rPr lang="it-IT" sz="1600" b="1" cap="small" dirty="0">
                  <a:solidFill>
                    <a:srgbClr val="002E8A"/>
                  </a:solidFill>
                  <a:latin typeface="Myriad Pro Cond"/>
                </a:rPr>
                <a:t>Albania</a:t>
              </a:r>
            </a:p>
          </p:txBody>
        </p:sp>
      </p:grpSp>
      <p:grpSp>
        <p:nvGrpSpPr>
          <p:cNvPr id="95" name="Gruppo 94"/>
          <p:cNvGrpSpPr/>
          <p:nvPr/>
        </p:nvGrpSpPr>
        <p:grpSpPr>
          <a:xfrm>
            <a:off x="1534717" y="1090394"/>
            <a:ext cx="3953151" cy="1507265"/>
            <a:chOff x="1530414" y="2052385"/>
            <a:chExt cx="2605265" cy="1083184"/>
          </a:xfrm>
        </p:grpSpPr>
        <p:grpSp>
          <p:nvGrpSpPr>
            <p:cNvPr id="36" name="Gruppo 35"/>
            <p:cNvGrpSpPr/>
            <p:nvPr/>
          </p:nvGrpSpPr>
          <p:grpSpPr>
            <a:xfrm>
              <a:off x="1552971" y="2450998"/>
              <a:ext cx="2582708" cy="684571"/>
              <a:chOff x="444995" y="4258444"/>
              <a:chExt cx="2582708" cy="684571"/>
            </a:xfrm>
          </p:grpSpPr>
          <p:cxnSp>
            <p:nvCxnSpPr>
              <p:cNvPr id="6" name="Connettore 4 5"/>
              <p:cNvCxnSpPr/>
              <p:nvPr/>
            </p:nvCxnSpPr>
            <p:spPr>
              <a:xfrm>
                <a:off x="444995" y="4327896"/>
                <a:ext cx="2073838" cy="615119"/>
              </a:xfrm>
              <a:prstGeom prst="bentConnector3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CasellaDiTesto 12"/>
              <p:cNvSpPr txBox="1"/>
              <p:nvPr/>
            </p:nvSpPr>
            <p:spPr>
              <a:xfrm>
                <a:off x="1542084" y="4258444"/>
                <a:ext cx="14856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600" b="1" cap="small" dirty="0">
                    <a:solidFill>
                      <a:srgbClr val="C00000"/>
                    </a:solidFill>
                    <a:latin typeface="Myriad Pro Cond"/>
                  </a:rPr>
                  <a:t>USA*</a:t>
                </a:r>
              </a:p>
              <a:p>
                <a:r>
                  <a:rPr lang="it-IT" sz="1600" b="1" cap="small" dirty="0">
                    <a:solidFill>
                      <a:srgbClr val="C00000"/>
                    </a:solidFill>
                    <a:latin typeface="Myriad Pro Cond"/>
                  </a:rPr>
                  <a:t>Canada*</a:t>
                </a:r>
              </a:p>
            </p:txBody>
          </p:sp>
        </p:grpSp>
        <p:sp>
          <p:nvSpPr>
            <p:cNvPr id="5" name="Rettangolo 4"/>
            <p:cNvSpPr/>
            <p:nvPr/>
          </p:nvSpPr>
          <p:spPr>
            <a:xfrm>
              <a:off x="1530414" y="2052385"/>
              <a:ext cx="1386455" cy="50871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it-IT" sz="2000" b="1" dirty="0">
                  <a:ln/>
                  <a:solidFill>
                    <a:srgbClr val="002E8A"/>
                  </a:solidFill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Arial Black" panose="020B0A04020102020204" pitchFamily="34" charset="0"/>
                </a:rPr>
                <a:t>NORD AMERICA</a:t>
              </a:r>
            </a:p>
          </p:txBody>
        </p:sp>
      </p:grpSp>
      <p:grpSp>
        <p:nvGrpSpPr>
          <p:cNvPr id="64" name="Gruppo 63"/>
          <p:cNvGrpSpPr/>
          <p:nvPr/>
        </p:nvGrpSpPr>
        <p:grpSpPr>
          <a:xfrm>
            <a:off x="6607001" y="4200621"/>
            <a:ext cx="4040871" cy="2414955"/>
            <a:chOff x="5281090" y="3970388"/>
            <a:chExt cx="3318418" cy="2274447"/>
          </a:xfrm>
        </p:grpSpPr>
        <p:sp>
          <p:nvSpPr>
            <p:cNvPr id="17" name="CasellaDiTesto 16"/>
            <p:cNvSpPr txBox="1"/>
            <p:nvPr/>
          </p:nvSpPr>
          <p:spPr>
            <a:xfrm>
              <a:off x="5281090" y="3970388"/>
              <a:ext cx="2241387" cy="608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>
                  <a:ln/>
                  <a:solidFill>
                    <a:srgbClr val="1B5F35"/>
                  </a:solidFill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Arial Black" panose="020B0A04020102020204" pitchFamily="34" charset="0"/>
                </a:rPr>
                <a:t>MEDITERRANEO E MEDIO ORIENTE</a:t>
              </a:r>
            </a:p>
          </p:txBody>
        </p:sp>
        <p:cxnSp>
          <p:nvCxnSpPr>
            <p:cNvPr id="18" name="Connettore 4 17"/>
            <p:cNvCxnSpPr/>
            <p:nvPr/>
          </p:nvCxnSpPr>
          <p:spPr>
            <a:xfrm rot="16200000" flipH="1">
              <a:off x="5093774" y="4289339"/>
              <a:ext cx="2107744" cy="1693099"/>
            </a:xfrm>
            <a:prstGeom prst="bentConnector3">
              <a:avLst>
                <a:gd name="adj1" fmla="val 24658"/>
              </a:avLst>
            </a:prstGeom>
            <a:ln>
              <a:solidFill>
                <a:srgbClr val="1B5F35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9" name="CasellaDiTesto 18"/>
            <p:cNvSpPr txBox="1"/>
            <p:nvPr/>
          </p:nvSpPr>
          <p:spPr>
            <a:xfrm>
              <a:off x="7113889" y="4675175"/>
              <a:ext cx="14856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cap="small" dirty="0">
                  <a:solidFill>
                    <a:srgbClr val="1B5F35"/>
                  </a:solidFill>
                  <a:latin typeface="Myriad Pro Cond"/>
                </a:rPr>
                <a:t>Arabia Saudita</a:t>
              </a:r>
            </a:p>
            <a:p>
              <a:r>
                <a:rPr lang="it-IT" sz="1600" b="1" cap="small" dirty="0">
                  <a:solidFill>
                    <a:srgbClr val="1B5F35"/>
                  </a:solidFill>
                  <a:latin typeface="Myriad Pro Cond"/>
                </a:rPr>
                <a:t>Emirati Arabi Uniti</a:t>
              </a:r>
            </a:p>
            <a:p>
              <a:r>
                <a:rPr lang="it-IT" sz="1600" b="1" cap="small" dirty="0">
                  <a:solidFill>
                    <a:srgbClr val="1B5F35"/>
                  </a:solidFill>
                  <a:latin typeface="Myriad Pro Cond"/>
                </a:rPr>
                <a:t>Marocco </a:t>
              </a:r>
            </a:p>
            <a:p>
              <a:r>
                <a:rPr lang="it-IT" sz="1600" b="1" cap="small" dirty="0">
                  <a:solidFill>
                    <a:srgbClr val="1B5F35"/>
                  </a:solidFill>
                  <a:latin typeface="Myriad Pro Cond"/>
                </a:rPr>
                <a:t>Tunisia</a:t>
              </a:r>
            </a:p>
          </p:txBody>
        </p:sp>
      </p:grpSp>
      <p:grpSp>
        <p:nvGrpSpPr>
          <p:cNvPr id="80" name="Gruppo 79"/>
          <p:cNvGrpSpPr/>
          <p:nvPr/>
        </p:nvGrpSpPr>
        <p:grpSpPr>
          <a:xfrm>
            <a:off x="3618306" y="4944491"/>
            <a:ext cx="3196257" cy="1592051"/>
            <a:chOff x="1432533" y="2280509"/>
            <a:chExt cx="2624809" cy="1144115"/>
          </a:xfrm>
        </p:grpSpPr>
        <p:grpSp>
          <p:nvGrpSpPr>
            <p:cNvPr id="81" name="Gruppo 80"/>
            <p:cNvGrpSpPr/>
            <p:nvPr/>
          </p:nvGrpSpPr>
          <p:grpSpPr>
            <a:xfrm>
              <a:off x="1513299" y="2809505"/>
              <a:ext cx="2544043" cy="615119"/>
              <a:chOff x="444995" y="4327896"/>
              <a:chExt cx="2544043" cy="615119"/>
            </a:xfrm>
          </p:grpSpPr>
          <p:cxnSp>
            <p:nvCxnSpPr>
              <p:cNvPr id="83" name="Connettore 4 82"/>
              <p:cNvCxnSpPr/>
              <p:nvPr/>
            </p:nvCxnSpPr>
            <p:spPr>
              <a:xfrm>
                <a:off x="444995" y="4327896"/>
                <a:ext cx="2073838" cy="615119"/>
              </a:xfrm>
              <a:prstGeom prst="bentConnector3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CasellaDiTesto 83"/>
              <p:cNvSpPr txBox="1"/>
              <p:nvPr/>
            </p:nvSpPr>
            <p:spPr>
              <a:xfrm>
                <a:off x="1503419" y="4352161"/>
                <a:ext cx="148561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600" b="1" cap="small" dirty="0">
                    <a:solidFill>
                      <a:srgbClr val="002E8A"/>
                    </a:solidFill>
                    <a:latin typeface="Myriad Pro Cond"/>
                  </a:rPr>
                  <a:t>Kenya</a:t>
                </a:r>
              </a:p>
            </p:txBody>
          </p:sp>
        </p:grpSp>
        <p:sp>
          <p:nvSpPr>
            <p:cNvPr id="82" name="Rettangolo 81"/>
            <p:cNvSpPr/>
            <p:nvPr/>
          </p:nvSpPr>
          <p:spPr>
            <a:xfrm>
              <a:off x="1432533" y="2280509"/>
              <a:ext cx="2098863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it-IT" sz="2000" b="1" dirty="0">
                  <a:ln/>
                  <a:solidFill>
                    <a:srgbClr val="002E8A"/>
                  </a:solidFill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Arial Black" panose="020B0A04020102020204" pitchFamily="34" charset="0"/>
                </a:rPr>
                <a:t>AFRICA SUB</a:t>
              </a:r>
            </a:p>
            <a:p>
              <a:r>
                <a:rPr lang="it-IT" sz="2000" b="1" dirty="0">
                  <a:ln/>
                  <a:solidFill>
                    <a:srgbClr val="002E8A"/>
                  </a:solidFill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Arial Black" panose="020B0A04020102020204" pitchFamily="34" charset="0"/>
                </a:rPr>
                <a:t>SAHARIANA</a:t>
              </a:r>
            </a:p>
          </p:txBody>
        </p:sp>
      </p:grpSp>
      <p:sp>
        <p:nvSpPr>
          <p:cNvPr id="91" name="Rettangolo 90"/>
          <p:cNvSpPr/>
          <p:nvPr/>
        </p:nvSpPr>
        <p:spPr>
          <a:xfrm>
            <a:off x="9331921" y="886631"/>
            <a:ext cx="28300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*Destinatari di piani speciali </a:t>
            </a:r>
            <a:endParaRPr lang="it-IT" sz="1400" b="1" i="1" dirty="0">
              <a:solidFill>
                <a:srgbClr val="C00000"/>
              </a:solidFill>
            </a:endParaRPr>
          </a:p>
        </p:txBody>
      </p:sp>
      <p:sp>
        <p:nvSpPr>
          <p:cNvPr id="35" name="Freccia a sinistra 34"/>
          <p:cNvSpPr/>
          <p:nvPr/>
        </p:nvSpPr>
        <p:spPr>
          <a:xfrm>
            <a:off x="8682032" y="1886698"/>
            <a:ext cx="337637" cy="282578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ttangolo arrotondato 37"/>
          <p:cNvSpPr/>
          <p:nvPr/>
        </p:nvSpPr>
        <p:spPr>
          <a:xfrm>
            <a:off x="7497346" y="1931864"/>
            <a:ext cx="1130650" cy="238124"/>
          </a:xfrm>
          <a:prstGeom prst="roundRect">
            <a:avLst/>
          </a:prstGeom>
          <a:noFill/>
          <a:ln>
            <a:solidFill>
              <a:srgbClr val="1157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31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/>
          <p:cNvSpPr txBox="1">
            <a:spLocks/>
          </p:cNvSpPr>
          <p:nvPr/>
        </p:nvSpPr>
        <p:spPr>
          <a:xfrm>
            <a:off x="319896" y="216697"/>
            <a:ext cx="8621131" cy="7920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cap="all" dirty="0" err="1">
                <a:solidFill>
                  <a:srgbClr val="002060"/>
                </a:solidFill>
                <a:ea typeface="+mn-ea"/>
                <a:cs typeface="Arial" pitchFamily="34" charset="0"/>
              </a:rPr>
              <a:t>Perche</a:t>
            </a:r>
            <a:r>
              <a:rPr lang="it-IT" sz="3200" b="1" cap="all" dirty="0">
                <a:solidFill>
                  <a:srgbClr val="002060"/>
                </a:solidFill>
                <a:ea typeface="+mn-ea"/>
                <a:cs typeface="Arial" pitchFamily="34" charset="0"/>
              </a:rPr>
              <a:t>’ </a:t>
            </a:r>
            <a:r>
              <a:rPr lang="it-IT" sz="3200" b="1" cap="all" dirty="0" err="1">
                <a:solidFill>
                  <a:srgbClr val="002060"/>
                </a:solidFill>
                <a:ea typeface="+mn-ea"/>
                <a:cs typeface="Arial" pitchFamily="34" charset="0"/>
              </a:rPr>
              <a:t>giappone</a:t>
            </a:r>
            <a:r>
              <a:rPr lang="it-IT" sz="3200" b="1" cap="all" dirty="0">
                <a:solidFill>
                  <a:srgbClr val="002060"/>
                </a:solidFill>
                <a:ea typeface="+mn-ea"/>
                <a:cs typeface="Arial" pitchFamily="34" charset="0"/>
              </a:rPr>
              <a:t>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589399" y="4927366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cap="small" dirty="0">
                <a:solidFill>
                  <a:srgbClr val="11571E"/>
                </a:solidFill>
              </a:rPr>
              <a:t>Avanguardia Tecnologica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53190" y="1102806"/>
            <a:ext cx="38716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cap="small" dirty="0">
                <a:solidFill>
                  <a:srgbClr val="11571E"/>
                </a:solidFill>
              </a:rPr>
              <a:t>3^ economia </a:t>
            </a:r>
          </a:p>
          <a:p>
            <a:pPr algn="ctr"/>
            <a:r>
              <a:rPr lang="it-IT" sz="2200" b="1" i="1" dirty="0">
                <a:solidFill>
                  <a:srgbClr val="11571E"/>
                </a:solidFill>
              </a:rPr>
              <a:t>(dopo Usa e Cina)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542859" y="1139984"/>
            <a:ext cx="3458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cap="small" dirty="0">
                <a:solidFill>
                  <a:srgbClr val="11571E"/>
                </a:solidFill>
              </a:rPr>
              <a:t>Posizione geografica strategica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883980" y="3505989"/>
            <a:ext cx="3059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cap="small" dirty="0">
                <a:solidFill>
                  <a:srgbClr val="11571E"/>
                </a:solidFill>
              </a:rPr>
              <a:t>Attrattività del Made in </a:t>
            </a:r>
            <a:r>
              <a:rPr lang="it-IT" sz="2200" b="1" cap="small" dirty="0" err="1">
                <a:solidFill>
                  <a:srgbClr val="11571E"/>
                </a:solidFill>
              </a:rPr>
              <a:t>Italy</a:t>
            </a:r>
            <a:endParaRPr lang="it-IT" sz="2200" b="1" cap="small" dirty="0">
              <a:solidFill>
                <a:srgbClr val="11571E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1093607" y="2009706"/>
            <a:ext cx="2895600" cy="0"/>
          </a:xfrm>
          <a:prstGeom prst="line">
            <a:avLst/>
          </a:prstGeom>
          <a:ln>
            <a:solidFill>
              <a:srgbClr val="115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1127448" y="2113019"/>
            <a:ext cx="2847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tx2">
                    <a:lumMod val="75000"/>
                  </a:schemeClr>
                </a:solidFill>
              </a:rPr>
              <a:t>Mercato interno esteso, trainato da notevoli consumi interni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4667466" y="1983721"/>
            <a:ext cx="2895600" cy="0"/>
          </a:xfrm>
          <a:prstGeom prst="line">
            <a:avLst/>
          </a:prstGeom>
          <a:ln>
            <a:solidFill>
              <a:srgbClr val="115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734380" y="2129816"/>
            <a:ext cx="2847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tx2">
                    <a:lumMod val="75000"/>
                  </a:schemeClr>
                </a:solidFill>
              </a:rPr>
              <a:t>Vicinanza alla Cina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979899" y="4237900"/>
            <a:ext cx="3211604" cy="0"/>
          </a:xfrm>
          <a:prstGeom prst="line">
            <a:avLst/>
          </a:prstGeom>
          <a:ln>
            <a:solidFill>
              <a:srgbClr val="115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751142" y="4361374"/>
            <a:ext cx="3741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>
                <a:solidFill>
                  <a:schemeClr val="tx2">
                    <a:lumMod val="75000"/>
                  </a:schemeClr>
                </a:solidFill>
              </a:rPr>
              <a:t>Ns aziende possono soddisfare fabbisogno tecnologico  del paese</a:t>
            </a:r>
          </a:p>
        </p:txBody>
      </p:sp>
      <p:cxnSp>
        <p:nvCxnSpPr>
          <p:cNvPr id="14" name="Connettore 1 13"/>
          <p:cNvCxnSpPr/>
          <p:nvPr/>
        </p:nvCxnSpPr>
        <p:spPr>
          <a:xfrm>
            <a:off x="4677233" y="5398630"/>
            <a:ext cx="3467094" cy="0"/>
          </a:xfrm>
          <a:prstGeom prst="line">
            <a:avLst/>
          </a:prstGeom>
          <a:ln>
            <a:solidFill>
              <a:srgbClr val="115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734380" y="5624442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tx2">
                    <a:lumMod val="75000"/>
                  </a:schemeClr>
                </a:solidFill>
              </a:rPr>
              <a:t>Tecnologie innovative che contribuiscono alla crescita economica del paese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3989207" y="1983472"/>
            <a:ext cx="0" cy="737621"/>
          </a:xfrm>
          <a:prstGeom prst="line">
            <a:avLst/>
          </a:prstGeom>
          <a:ln>
            <a:solidFill>
              <a:srgbClr val="115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07641" y="1983454"/>
            <a:ext cx="0" cy="737621"/>
          </a:xfrm>
          <a:prstGeom prst="line">
            <a:avLst/>
          </a:prstGeom>
          <a:ln>
            <a:solidFill>
              <a:srgbClr val="115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4196348" y="4208528"/>
            <a:ext cx="0" cy="737621"/>
          </a:xfrm>
          <a:prstGeom prst="line">
            <a:avLst/>
          </a:prstGeom>
          <a:ln>
            <a:solidFill>
              <a:srgbClr val="115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4692664" y="5398632"/>
            <a:ext cx="0" cy="737621"/>
          </a:xfrm>
          <a:prstGeom prst="line">
            <a:avLst/>
          </a:prstGeom>
          <a:ln>
            <a:solidFill>
              <a:srgbClr val="115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7949341" y="1986709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cap="small" dirty="0">
                <a:solidFill>
                  <a:srgbClr val="11571E"/>
                </a:solidFill>
              </a:rPr>
              <a:t>Sistema giuridico aperto</a:t>
            </a:r>
          </a:p>
        </p:txBody>
      </p:sp>
      <p:cxnSp>
        <p:nvCxnSpPr>
          <p:cNvPr id="22" name="Connettore 1 21"/>
          <p:cNvCxnSpPr/>
          <p:nvPr/>
        </p:nvCxnSpPr>
        <p:spPr>
          <a:xfrm>
            <a:off x="8079078" y="2417595"/>
            <a:ext cx="3467094" cy="0"/>
          </a:xfrm>
          <a:prstGeom prst="line">
            <a:avLst/>
          </a:prstGeom>
          <a:ln>
            <a:solidFill>
              <a:srgbClr val="115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8094509" y="2417597"/>
            <a:ext cx="0" cy="737621"/>
          </a:xfrm>
          <a:prstGeom prst="line">
            <a:avLst/>
          </a:prstGeom>
          <a:ln>
            <a:solidFill>
              <a:srgbClr val="115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8119253" y="2508686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tx2">
                    <a:lumMod val="75000"/>
                  </a:schemeClr>
                </a:solidFill>
              </a:rPr>
              <a:t>Favorevole a investimenti esteri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7824192" y="3395735"/>
            <a:ext cx="3059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cap="small" dirty="0">
                <a:solidFill>
                  <a:srgbClr val="11571E"/>
                </a:solidFill>
              </a:rPr>
              <a:t>Misure di politica economica 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7824192" y="4196402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tx2">
                    <a:lumMod val="75000"/>
                  </a:schemeClr>
                </a:solidFill>
              </a:rPr>
              <a:t>Riforme strutturali e politiche fiscali</a:t>
            </a:r>
          </a:p>
        </p:txBody>
      </p:sp>
      <p:cxnSp>
        <p:nvCxnSpPr>
          <p:cNvPr id="27" name="Connettore 1 26"/>
          <p:cNvCxnSpPr/>
          <p:nvPr/>
        </p:nvCxnSpPr>
        <p:spPr>
          <a:xfrm>
            <a:off x="7789708" y="4165174"/>
            <a:ext cx="3467094" cy="0"/>
          </a:xfrm>
          <a:prstGeom prst="line">
            <a:avLst/>
          </a:prstGeom>
          <a:ln>
            <a:solidFill>
              <a:srgbClr val="115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7805139" y="4165176"/>
            <a:ext cx="0" cy="737621"/>
          </a:xfrm>
          <a:prstGeom prst="line">
            <a:avLst/>
          </a:prstGeom>
          <a:ln>
            <a:solidFill>
              <a:srgbClr val="1157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Immagine 2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0" t="24325" r="28300" b="16171"/>
          <a:stretch/>
        </p:blipFill>
        <p:spPr>
          <a:xfrm>
            <a:off x="9770016" y="5124260"/>
            <a:ext cx="1286411" cy="1229285"/>
          </a:xfrm>
          <a:prstGeom prst="rect">
            <a:avLst/>
          </a:prstGeom>
        </p:spPr>
      </p:pic>
      <p:pic>
        <p:nvPicPr>
          <p:cNvPr id="30" name="Immagine 29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6" t="17518" r="27947" b="15162"/>
          <a:stretch/>
        </p:blipFill>
        <p:spPr>
          <a:xfrm>
            <a:off x="1876903" y="5126865"/>
            <a:ext cx="1420721" cy="1427861"/>
          </a:xfrm>
          <a:prstGeom prst="rect">
            <a:avLst/>
          </a:prstGeom>
        </p:spPr>
      </p:pic>
      <p:pic>
        <p:nvPicPr>
          <p:cNvPr id="33" name="Picture 26" descr="Risultati immagini per bandiera giappo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473" y="2526639"/>
            <a:ext cx="3216286" cy="21480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magine 30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68" y="3332153"/>
            <a:ext cx="655006" cy="536994"/>
          </a:xfrm>
          <a:prstGeom prst="rect">
            <a:avLst/>
          </a:prstGeom>
        </p:spPr>
      </p:pic>
      <p:pic>
        <p:nvPicPr>
          <p:cNvPr id="34" name="Elemento grafico 4" descr="Atomo">
            <a:extLst>
              <a:ext uri="{FF2B5EF4-FFF2-40B4-BE49-F238E27FC236}">
                <a16:creationId xmlns:a16="http://schemas.microsoft.com/office/drawing/2014/main" id="{BB6676C3-5065-4EFC-890E-39D933608A2E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159032" y="675540"/>
            <a:ext cx="1189642" cy="118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40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uppo 94">
            <a:extLst>
              <a:ext uri="{FF2B5EF4-FFF2-40B4-BE49-F238E27FC236}">
                <a16:creationId xmlns:a16="http://schemas.microsoft.com/office/drawing/2014/main" id="{9F1CBB2D-D78C-4CC1-8A8A-24850DFB64BF}"/>
              </a:ext>
            </a:extLst>
          </p:cNvPr>
          <p:cNvGrpSpPr/>
          <p:nvPr/>
        </p:nvGrpSpPr>
        <p:grpSpPr>
          <a:xfrm>
            <a:off x="-168696" y="476672"/>
            <a:ext cx="12360696" cy="2888841"/>
            <a:chOff x="-521549" y="771867"/>
            <a:chExt cx="12974482" cy="2888841"/>
          </a:xfrm>
        </p:grpSpPr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6B0C9FFF-B1B5-443D-AC1B-A42A2F5706AE}"/>
                </a:ext>
              </a:extLst>
            </p:cNvPr>
            <p:cNvCxnSpPr>
              <a:cxnSpLocks/>
            </p:cNvCxnSpPr>
            <p:nvPr/>
          </p:nvCxnSpPr>
          <p:spPr>
            <a:xfrm>
              <a:off x="4134928" y="957508"/>
              <a:ext cx="0" cy="2673268"/>
            </a:xfrm>
            <a:prstGeom prst="line">
              <a:avLst/>
            </a:prstGeom>
            <a:ln w="508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34" name="Gruppo 33">
              <a:extLst>
                <a:ext uri="{FF2B5EF4-FFF2-40B4-BE49-F238E27FC236}">
                  <a16:creationId xmlns:a16="http://schemas.microsoft.com/office/drawing/2014/main" id="{C8DB1321-0DC6-4DB8-8748-F0573197EE83}"/>
                </a:ext>
              </a:extLst>
            </p:cNvPr>
            <p:cNvGrpSpPr/>
            <p:nvPr/>
          </p:nvGrpSpPr>
          <p:grpSpPr>
            <a:xfrm>
              <a:off x="112928" y="771867"/>
              <a:ext cx="11928058" cy="2888841"/>
              <a:chOff x="61396" y="967515"/>
              <a:chExt cx="11928058" cy="2888841"/>
            </a:xfrm>
          </p:grpSpPr>
          <p:cxnSp>
            <p:nvCxnSpPr>
              <p:cNvPr id="28" name="Connettore diritto 27">
                <a:extLst>
                  <a:ext uri="{FF2B5EF4-FFF2-40B4-BE49-F238E27FC236}">
                    <a16:creationId xmlns:a16="http://schemas.microsoft.com/office/drawing/2014/main" id="{5CF2356E-83C2-490D-8A49-76A168776A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396" y="984994"/>
                <a:ext cx="4068654" cy="27373"/>
              </a:xfrm>
              <a:prstGeom prst="line">
                <a:avLst/>
              </a:prstGeom>
              <a:ln w="508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>
                <a:extLst>
                  <a:ext uri="{FF2B5EF4-FFF2-40B4-BE49-F238E27FC236}">
                    <a16:creationId xmlns:a16="http://schemas.microsoft.com/office/drawing/2014/main" id="{5A9D408D-661A-42D4-AE7B-2E236DAA1C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274" y="3818375"/>
                <a:ext cx="4108911" cy="25360"/>
              </a:xfrm>
              <a:prstGeom prst="line">
                <a:avLst/>
              </a:prstGeom>
              <a:ln w="508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0" name="Connettore diritto 29">
                <a:extLst>
                  <a:ext uri="{FF2B5EF4-FFF2-40B4-BE49-F238E27FC236}">
                    <a16:creationId xmlns:a16="http://schemas.microsoft.com/office/drawing/2014/main" id="{7ED69A92-4280-4E75-B5B8-F8DC72F29D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531" y="984881"/>
                <a:ext cx="0" cy="2841543"/>
              </a:xfrm>
              <a:prstGeom prst="line">
                <a:avLst/>
              </a:prstGeom>
              <a:ln w="508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35" name="Gruppo 34">
                <a:extLst>
                  <a:ext uri="{FF2B5EF4-FFF2-40B4-BE49-F238E27FC236}">
                    <a16:creationId xmlns:a16="http://schemas.microsoft.com/office/drawing/2014/main" id="{147ADBA8-458F-4FBF-9E9F-4AAE991D4E82}"/>
                  </a:ext>
                </a:extLst>
              </p:cNvPr>
              <p:cNvGrpSpPr/>
              <p:nvPr/>
            </p:nvGrpSpPr>
            <p:grpSpPr>
              <a:xfrm>
                <a:off x="3715245" y="979130"/>
                <a:ext cx="4203940" cy="2871476"/>
                <a:chOff x="7988060" y="793922"/>
                <a:chExt cx="4203940" cy="2871476"/>
              </a:xfrm>
            </p:grpSpPr>
            <p:cxnSp>
              <p:nvCxnSpPr>
                <p:cNvPr id="36" name="Connettore diritto 35">
                  <a:extLst>
                    <a:ext uri="{FF2B5EF4-FFF2-40B4-BE49-F238E27FC236}">
                      <a16:creationId xmlns:a16="http://schemas.microsoft.com/office/drawing/2014/main" id="{052B3572-4123-4999-8609-8FC0232046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988060" y="793922"/>
                  <a:ext cx="4195176" cy="12680"/>
                </a:xfrm>
                <a:prstGeom prst="line">
                  <a:avLst/>
                </a:prstGeom>
                <a:ln w="5080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ttore diritto 36">
                  <a:extLst>
                    <a:ext uri="{FF2B5EF4-FFF2-40B4-BE49-F238E27FC236}">
                      <a16:creationId xmlns:a16="http://schemas.microsoft.com/office/drawing/2014/main" id="{61C30485-6EF8-44D7-A60D-A9288AC944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988060" y="3657349"/>
                  <a:ext cx="4203940" cy="8049"/>
                </a:xfrm>
                <a:prstGeom prst="line">
                  <a:avLst/>
                </a:prstGeom>
                <a:ln w="5080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ttore diritto 49">
                  <a:extLst>
                    <a:ext uri="{FF2B5EF4-FFF2-40B4-BE49-F238E27FC236}">
                      <a16:creationId xmlns:a16="http://schemas.microsoft.com/office/drawing/2014/main" id="{6FC999ED-B0FE-4937-A59A-741C7442972E}"/>
                    </a:ext>
                  </a:extLst>
                </p:cNvPr>
                <p:cNvCxnSpPr/>
                <p:nvPr/>
              </p:nvCxnSpPr>
              <p:spPr>
                <a:xfrm>
                  <a:off x="8003317" y="823855"/>
                  <a:ext cx="0" cy="2841543"/>
                </a:xfrm>
                <a:prstGeom prst="line">
                  <a:avLst/>
                </a:prstGeom>
                <a:ln w="5080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nettore diritto 50">
                  <a:extLst>
                    <a:ext uri="{FF2B5EF4-FFF2-40B4-BE49-F238E27FC236}">
                      <a16:creationId xmlns:a16="http://schemas.microsoft.com/office/drawing/2014/main" id="{8BBA4CD6-A479-4A40-978E-F70509477A7C}"/>
                    </a:ext>
                  </a:extLst>
                </p:cNvPr>
                <p:cNvCxnSpPr/>
                <p:nvPr/>
              </p:nvCxnSpPr>
              <p:spPr>
                <a:xfrm>
                  <a:off x="12166862" y="811175"/>
                  <a:ext cx="0" cy="2841543"/>
                </a:xfrm>
                <a:prstGeom prst="line">
                  <a:avLst/>
                </a:prstGeom>
                <a:ln w="5080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Connettore diritto 52">
                <a:extLst>
                  <a:ext uri="{FF2B5EF4-FFF2-40B4-BE49-F238E27FC236}">
                    <a16:creationId xmlns:a16="http://schemas.microsoft.com/office/drawing/2014/main" id="{0B6B0F6F-EA70-49B5-86D2-B5D6CA8C135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94278" y="967515"/>
                <a:ext cx="4195176" cy="12680"/>
              </a:xfrm>
              <a:prstGeom prst="line">
                <a:avLst/>
              </a:prstGeom>
              <a:ln w="508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4" name="Connettore diritto 53">
                <a:extLst>
                  <a:ext uri="{FF2B5EF4-FFF2-40B4-BE49-F238E27FC236}">
                    <a16:creationId xmlns:a16="http://schemas.microsoft.com/office/drawing/2014/main" id="{9FB6F855-68BA-4243-AC40-D7807AC907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8641" y="3848307"/>
                <a:ext cx="4203940" cy="8049"/>
              </a:xfrm>
              <a:prstGeom prst="line">
                <a:avLst/>
              </a:prstGeom>
              <a:ln w="508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5" name="Connettore diritto 54">
                <a:extLst>
                  <a:ext uri="{FF2B5EF4-FFF2-40B4-BE49-F238E27FC236}">
                    <a16:creationId xmlns:a16="http://schemas.microsoft.com/office/drawing/2014/main" id="{D467FFCA-6B18-43E0-9848-F8F4973A6D68}"/>
                  </a:ext>
                </a:extLst>
              </p:cNvPr>
              <p:cNvCxnSpPr/>
              <p:nvPr/>
            </p:nvCxnSpPr>
            <p:spPr>
              <a:xfrm>
                <a:off x="8257242" y="997560"/>
                <a:ext cx="0" cy="2841543"/>
              </a:xfrm>
              <a:prstGeom prst="line">
                <a:avLst/>
              </a:prstGeom>
              <a:ln w="508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" name="Connettore diritto 55">
                <a:extLst>
                  <a:ext uri="{FF2B5EF4-FFF2-40B4-BE49-F238E27FC236}">
                    <a16:creationId xmlns:a16="http://schemas.microsoft.com/office/drawing/2014/main" id="{B69C9AB7-9D7C-4960-BAE1-3642CE833437}"/>
                  </a:ext>
                </a:extLst>
              </p:cNvPr>
              <p:cNvCxnSpPr/>
              <p:nvPr/>
            </p:nvCxnSpPr>
            <p:spPr>
              <a:xfrm>
                <a:off x="11960712" y="997560"/>
                <a:ext cx="0" cy="2841543"/>
              </a:xfrm>
              <a:prstGeom prst="line">
                <a:avLst/>
              </a:prstGeom>
              <a:ln w="508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46957053-FF43-42C0-A641-7071112C598D}"/>
                </a:ext>
              </a:extLst>
            </p:cNvPr>
            <p:cNvSpPr/>
            <p:nvPr/>
          </p:nvSpPr>
          <p:spPr>
            <a:xfrm rot="16200000">
              <a:off x="2748235" y="2100902"/>
              <a:ext cx="2335062" cy="3553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it-IT" sz="1600" b="1" cap="all" dirty="0">
                  <a:ln w="9000" cmpd="sng">
                    <a:solidFill>
                      <a:srgbClr val="C00000"/>
                    </a:solidFill>
                    <a:prstDash val="solid"/>
                  </a:ln>
                  <a:solidFill>
                    <a:srgbClr val="3C5DA8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Sostegno istituzionale</a:t>
              </a:r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6082D9AA-C68A-49D2-BFE5-09E66801BEFA}"/>
                </a:ext>
              </a:extLst>
            </p:cNvPr>
            <p:cNvSpPr/>
            <p:nvPr/>
          </p:nvSpPr>
          <p:spPr>
            <a:xfrm rot="16200000">
              <a:off x="6941517" y="2129599"/>
              <a:ext cx="2335062" cy="3553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it-IT" sz="1600" b="1" cap="all" dirty="0">
                  <a:ln w="9000" cmpd="sng">
                    <a:solidFill>
                      <a:srgbClr val="C00000"/>
                    </a:solidFill>
                    <a:prstDash val="solid"/>
                  </a:ln>
                  <a:solidFill>
                    <a:srgbClr val="3C5DA8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Sostegno istituzionale</a:t>
              </a:r>
            </a:p>
          </p:txBody>
        </p:sp>
        <p:graphicFrame>
          <p:nvGraphicFramePr>
            <p:cNvPr id="59" name="Diagramma 58">
              <a:extLst>
                <a:ext uri="{FF2B5EF4-FFF2-40B4-BE49-F238E27FC236}">
                  <a16:creationId xmlns:a16="http://schemas.microsoft.com/office/drawing/2014/main" id="{0D897F3C-18D9-4C6C-898A-4870582CBFE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32305374"/>
                </p:ext>
              </p:extLst>
            </p:nvPr>
          </p:nvGraphicFramePr>
          <p:xfrm>
            <a:off x="-521549" y="1403302"/>
            <a:ext cx="4708106" cy="206891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60" name="Diagramma 59">
              <a:extLst>
                <a:ext uri="{FF2B5EF4-FFF2-40B4-BE49-F238E27FC236}">
                  <a16:creationId xmlns:a16="http://schemas.microsoft.com/office/drawing/2014/main" id="{77AEBBBE-06F8-4104-BE62-C2668885F6A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49628886"/>
                </p:ext>
              </p:extLst>
            </p:nvPr>
          </p:nvGraphicFramePr>
          <p:xfrm>
            <a:off x="3629723" y="1358787"/>
            <a:ext cx="4708106" cy="206891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graphicFrame>
          <p:nvGraphicFramePr>
            <p:cNvPr id="61" name="Diagramma 60">
              <a:extLst>
                <a:ext uri="{FF2B5EF4-FFF2-40B4-BE49-F238E27FC236}">
                  <a16:creationId xmlns:a16="http://schemas.microsoft.com/office/drawing/2014/main" id="{126A99E9-776E-42D7-8C56-FAAF5A206DC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8554359"/>
                </p:ext>
              </p:extLst>
            </p:nvPr>
          </p:nvGraphicFramePr>
          <p:xfrm>
            <a:off x="7744827" y="1434006"/>
            <a:ext cx="4708106" cy="206891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</p:grpSp>
      <p:grpSp>
        <p:nvGrpSpPr>
          <p:cNvPr id="116" name="Gruppo 115">
            <a:extLst>
              <a:ext uri="{FF2B5EF4-FFF2-40B4-BE49-F238E27FC236}">
                <a16:creationId xmlns:a16="http://schemas.microsoft.com/office/drawing/2014/main" id="{B73C0BCC-A7C7-4E2C-8602-DBEC55EE336C}"/>
              </a:ext>
            </a:extLst>
          </p:cNvPr>
          <p:cNvGrpSpPr/>
          <p:nvPr/>
        </p:nvGrpSpPr>
        <p:grpSpPr>
          <a:xfrm>
            <a:off x="7971134" y="2477545"/>
            <a:ext cx="4154178" cy="4264749"/>
            <a:chOff x="180341" y="2755848"/>
            <a:chExt cx="4154178" cy="4264749"/>
          </a:xfrm>
        </p:grpSpPr>
        <p:graphicFrame>
          <p:nvGraphicFramePr>
            <p:cNvPr id="62" name="Diagram 8">
              <a:extLst>
                <a:ext uri="{FF2B5EF4-FFF2-40B4-BE49-F238E27FC236}">
                  <a16:creationId xmlns:a16="http://schemas.microsoft.com/office/drawing/2014/main" id="{D95B3B0D-1654-426C-9FDE-4654D4DFFEF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13641851"/>
                </p:ext>
              </p:extLst>
            </p:nvPr>
          </p:nvGraphicFramePr>
          <p:xfrm>
            <a:off x="180341" y="2755848"/>
            <a:ext cx="4154178" cy="426474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8" r:lo="rId19" r:qs="rId20" r:cs="rId21"/>
            </a:graphicData>
          </a:graphic>
        </p:graphicFrame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CA6C2DD5-21C1-445A-912D-E775D9E52703}"/>
                </a:ext>
              </a:extLst>
            </p:cNvPr>
            <p:cNvSpPr/>
            <p:nvPr/>
          </p:nvSpPr>
          <p:spPr>
            <a:xfrm>
              <a:off x="453896" y="5944865"/>
              <a:ext cx="3050450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it-IT" sz="2400" b="1" cap="all" dirty="0">
                  <a:ln w="9000" cmpd="sng">
                    <a:solidFill>
                      <a:srgbClr val="374D81"/>
                    </a:solidFill>
                    <a:prstDash val="solid"/>
                  </a:ln>
                  <a:solidFill>
                    <a:srgbClr val="374D81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Azione indiretta</a:t>
              </a:r>
            </a:p>
          </p:txBody>
        </p:sp>
      </p:grpSp>
      <p:graphicFrame>
        <p:nvGraphicFramePr>
          <p:cNvPr id="98" name="Diagramma 97">
            <a:extLst>
              <a:ext uri="{FF2B5EF4-FFF2-40B4-BE49-F238E27FC236}">
                <a16:creationId xmlns:a16="http://schemas.microsoft.com/office/drawing/2014/main" id="{04DDCE82-E501-4071-BD0C-410EFC3D96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7066237"/>
              </p:ext>
            </p:extLst>
          </p:nvPr>
        </p:nvGraphicFramePr>
        <p:xfrm>
          <a:off x="-312712" y="3486586"/>
          <a:ext cx="4518393" cy="2246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4" name="Figura a mano libera 3"/>
          <p:cNvSpPr/>
          <p:nvPr/>
        </p:nvSpPr>
        <p:spPr>
          <a:xfrm>
            <a:off x="4741062" y="3524029"/>
            <a:ext cx="2800080" cy="373279"/>
          </a:xfrm>
          <a:custGeom>
            <a:avLst/>
            <a:gdLst>
              <a:gd name="connsiteX0" fmla="*/ 0 w 3495709"/>
              <a:gd name="connsiteY0" fmla="*/ 0 h 888536"/>
              <a:gd name="connsiteX1" fmla="*/ 3495709 w 3495709"/>
              <a:gd name="connsiteY1" fmla="*/ 0 h 888536"/>
              <a:gd name="connsiteX2" fmla="*/ 3495709 w 3495709"/>
              <a:gd name="connsiteY2" fmla="*/ 888536 h 888536"/>
              <a:gd name="connsiteX3" fmla="*/ 0 w 3495709"/>
              <a:gd name="connsiteY3" fmla="*/ 888536 h 888536"/>
              <a:gd name="connsiteX4" fmla="*/ 0 w 3495709"/>
              <a:gd name="connsiteY4" fmla="*/ 0 h 888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5709" h="888536">
                <a:moveTo>
                  <a:pt x="0" y="0"/>
                </a:moveTo>
                <a:lnTo>
                  <a:pt x="3495709" y="0"/>
                </a:lnTo>
                <a:lnTo>
                  <a:pt x="3495709" y="888536"/>
                </a:lnTo>
                <a:lnTo>
                  <a:pt x="0" y="88853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0" numCol="1" spcCol="1270" anchor="t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intelligence</a:t>
            </a:r>
          </a:p>
        </p:txBody>
      </p:sp>
      <p:grpSp>
        <p:nvGrpSpPr>
          <p:cNvPr id="100" name="Gruppo 99">
            <a:extLst>
              <a:ext uri="{FF2B5EF4-FFF2-40B4-BE49-F238E27FC236}">
                <a16:creationId xmlns:a16="http://schemas.microsoft.com/office/drawing/2014/main" id="{D7394FAA-1F7D-4D7C-90D1-96A348C1FA12}"/>
              </a:ext>
            </a:extLst>
          </p:cNvPr>
          <p:cNvGrpSpPr/>
          <p:nvPr/>
        </p:nvGrpSpPr>
        <p:grpSpPr>
          <a:xfrm>
            <a:off x="451497" y="3422967"/>
            <a:ext cx="7424148" cy="3128391"/>
            <a:chOff x="1454065" y="3341088"/>
            <a:chExt cx="7735864" cy="2880875"/>
          </a:xfrm>
        </p:grpSpPr>
        <p:sp>
          <p:nvSpPr>
            <p:cNvPr id="101" name="Rettangolo 100">
              <a:extLst>
                <a:ext uri="{FF2B5EF4-FFF2-40B4-BE49-F238E27FC236}">
                  <a16:creationId xmlns:a16="http://schemas.microsoft.com/office/drawing/2014/main" id="{ACE31CED-6D28-4E8E-91F3-FF9AB88DA645}"/>
                </a:ext>
              </a:extLst>
            </p:cNvPr>
            <p:cNvSpPr/>
            <p:nvPr/>
          </p:nvSpPr>
          <p:spPr>
            <a:xfrm rot="16200000">
              <a:off x="7603531" y="4687749"/>
              <a:ext cx="2624245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it-IT" sz="1600" b="1" cap="all" dirty="0">
                  <a:ln w="9000" cmpd="sng">
                    <a:solidFill>
                      <a:srgbClr val="C00000"/>
                    </a:solidFill>
                    <a:prstDash val="solid"/>
                  </a:ln>
                  <a:solidFill>
                    <a:srgbClr val="C000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Sostegno informativo</a:t>
              </a:r>
            </a:p>
          </p:txBody>
        </p:sp>
        <p:grpSp>
          <p:nvGrpSpPr>
            <p:cNvPr id="102" name="Gruppo 101">
              <a:extLst>
                <a:ext uri="{FF2B5EF4-FFF2-40B4-BE49-F238E27FC236}">
                  <a16:creationId xmlns:a16="http://schemas.microsoft.com/office/drawing/2014/main" id="{81EC5F5D-165A-46C7-A1E5-30C3E270373B}"/>
                </a:ext>
              </a:extLst>
            </p:cNvPr>
            <p:cNvGrpSpPr/>
            <p:nvPr/>
          </p:nvGrpSpPr>
          <p:grpSpPr>
            <a:xfrm>
              <a:off x="1454065" y="3341088"/>
              <a:ext cx="7735864" cy="2880875"/>
              <a:chOff x="1377571" y="3375593"/>
              <a:chExt cx="7735864" cy="2880875"/>
            </a:xfrm>
          </p:grpSpPr>
          <p:cxnSp>
            <p:nvCxnSpPr>
              <p:cNvPr id="103" name="Connettore diritto 102">
                <a:extLst>
                  <a:ext uri="{FF2B5EF4-FFF2-40B4-BE49-F238E27FC236}">
                    <a16:creationId xmlns:a16="http://schemas.microsoft.com/office/drawing/2014/main" id="{9AA739B5-A154-4E04-A4C6-96DE17F37F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13899" y="3375593"/>
                <a:ext cx="3299536" cy="0"/>
              </a:xfrm>
              <a:prstGeom prst="line">
                <a:avLst/>
              </a:prstGeom>
              <a:ln w="508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04" name="Gruppo 103">
                <a:extLst>
                  <a:ext uri="{FF2B5EF4-FFF2-40B4-BE49-F238E27FC236}">
                    <a16:creationId xmlns:a16="http://schemas.microsoft.com/office/drawing/2014/main" id="{C16AA9C8-51DF-4C98-B02D-4F9707688A07}"/>
                  </a:ext>
                </a:extLst>
              </p:cNvPr>
              <p:cNvGrpSpPr/>
              <p:nvPr/>
            </p:nvGrpSpPr>
            <p:grpSpPr>
              <a:xfrm>
                <a:off x="1377571" y="3375593"/>
                <a:ext cx="7735864" cy="2880875"/>
                <a:chOff x="4276046" y="3782745"/>
                <a:chExt cx="7735864" cy="2880875"/>
              </a:xfrm>
            </p:grpSpPr>
            <p:grpSp>
              <p:nvGrpSpPr>
                <p:cNvPr id="105" name="Gruppo 104">
                  <a:extLst>
                    <a:ext uri="{FF2B5EF4-FFF2-40B4-BE49-F238E27FC236}">
                      <a16:creationId xmlns:a16="http://schemas.microsoft.com/office/drawing/2014/main" id="{B7A9F39D-DBBA-4A3B-A118-26C5A859C4B3}"/>
                    </a:ext>
                  </a:extLst>
                </p:cNvPr>
                <p:cNvGrpSpPr/>
                <p:nvPr/>
              </p:nvGrpSpPr>
              <p:grpSpPr>
                <a:xfrm>
                  <a:off x="4283921" y="3782745"/>
                  <a:ext cx="7349297" cy="2879572"/>
                  <a:chOff x="8431127" y="756367"/>
                  <a:chExt cx="7349297" cy="2879572"/>
                </a:xfrm>
              </p:grpSpPr>
              <p:cxnSp>
                <p:nvCxnSpPr>
                  <p:cNvPr id="113" name="Connettore diritto 112">
                    <a:extLst>
                      <a:ext uri="{FF2B5EF4-FFF2-40B4-BE49-F238E27FC236}">
                        <a16:creationId xmlns:a16="http://schemas.microsoft.com/office/drawing/2014/main" id="{F11CF60C-4B63-4B7A-84CF-C190D42669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431127" y="756367"/>
                    <a:ext cx="4428453" cy="0"/>
                  </a:xfrm>
                  <a:prstGeom prst="line">
                    <a:avLst/>
                  </a:prstGeom>
                  <a:ln w="5080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Connettore diritto 113">
                    <a:extLst>
                      <a:ext uri="{FF2B5EF4-FFF2-40B4-BE49-F238E27FC236}">
                        <a16:creationId xmlns:a16="http://schemas.microsoft.com/office/drawing/2014/main" id="{881A6213-C9D0-4E49-BA8D-C0AB909C9F9B}"/>
                      </a:ext>
                    </a:extLst>
                  </p:cNvPr>
                  <p:cNvCxnSpPr/>
                  <p:nvPr/>
                </p:nvCxnSpPr>
                <p:spPr>
                  <a:xfrm>
                    <a:off x="8431482" y="756367"/>
                    <a:ext cx="0" cy="2841543"/>
                  </a:xfrm>
                  <a:prstGeom prst="line">
                    <a:avLst/>
                  </a:prstGeom>
                  <a:ln w="5080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Connettore diritto 114">
                    <a:extLst>
                      <a:ext uri="{FF2B5EF4-FFF2-40B4-BE49-F238E27FC236}">
                        <a16:creationId xmlns:a16="http://schemas.microsoft.com/office/drawing/2014/main" id="{9673624B-5EAB-465C-9D85-3330667A6F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80424" y="839663"/>
                    <a:ext cx="0" cy="2796276"/>
                  </a:xfrm>
                  <a:prstGeom prst="line">
                    <a:avLst/>
                  </a:prstGeom>
                  <a:ln w="5080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6" name="Rettangolo 105">
                  <a:extLst>
                    <a:ext uri="{FF2B5EF4-FFF2-40B4-BE49-F238E27FC236}">
                      <a16:creationId xmlns:a16="http://schemas.microsoft.com/office/drawing/2014/main" id="{90CC849F-4585-4AB8-8F17-213E22C3E8AC}"/>
                    </a:ext>
                  </a:extLst>
                </p:cNvPr>
                <p:cNvSpPr/>
                <p:nvPr/>
              </p:nvSpPr>
              <p:spPr>
                <a:xfrm rot="16200000">
                  <a:off x="3133200" y="5071207"/>
                  <a:ext cx="2624245" cy="338554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it-IT" sz="1600" b="1" cap="all" dirty="0">
                      <a:ln w="9000" cmpd="sng">
                        <a:solidFill>
                          <a:srgbClr val="C00000"/>
                        </a:solidFill>
                        <a:prstDash val="solid"/>
                      </a:ln>
                      <a:solidFill>
                        <a:srgbClr val="C0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</a:rPr>
                    <a:t>Sostegno informativo</a:t>
                  </a:r>
                </a:p>
              </p:txBody>
            </p:sp>
            <p:grpSp>
              <p:nvGrpSpPr>
                <p:cNvPr id="109" name="Gruppo 108">
                  <a:extLst>
                    <a:ext uri="{FF2B5EF4-FFF2-40B4-BE49-F238E27FC236}">
                      <a16:creationId xmlns:a16="http://schemas.microsoft.com/office/drawing/2014/main" id="{21A32DC5-C736-4519-BE7D-2D114BD25155}"/>
                    </a:ext>
                  </a:extLst>
                </p:cNvPr>
                <p:cNvGrpSpPr/>
                <p:nvPr/>
              </p:nvGrpSpPr>
              <p:grpSpPr>
                <a:xfrm>
                  <a:off x="4555950" y="3822077"/>
                  <a:ext cx="7455960" cy="2841543"/>
                  <a:chOff x="4555949" y="3828492"/>
                  <a:chExt cx="7455960" cy="2841543"/>
                </a:xfrm>
              </p:grpSpPr>
              <p:cxnSp>
                <p:nvCxnSpPr>
                  <p:cNvPr id="110" name="Connettore diritto 109">
                    <a:extLst>
                      <a:ext uri="{FF2B5EF4-FFF2-40B4-BE49-F238E27FC236}">
                        <a16:creationId xmlns:a16="http://schemas.microsoft.com/office/drawing/2014/main" id="{FE51AD5C-F396-49B7-AD15-631D3898C0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164851" y="3828493"/>
                    <a:ext cx="0" cy="2508545"/>
                  </a:xfrm>
                  <a:prstGeom prst="line">
                    <a:avLst/>
                  </a:prstGeom>
                  <a:ln w="5080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Connettore diritto 110">
                    <a:extLst>
                      <a:ext uri="{FF2B5EF4-FFF2-40B4-BE49-F238E27FC236}">
                        <a16:creationId xmlns:a16="http://schemas.microsoft.com/office/drawing/2014/main" id="{62981FD3-A2E8-4D07-BBA4-A8E378B51F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1995036" y="3862309"/>
                    <a:ext cx="16873" cy="2785558"/>
                  </a:xfrm>
                  <a:prstGeom prst="line">
                    <a:avLst/>
                  </a:prstGeom>
                  <a:ln w="5080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Connettore diritto 111">
                    <a:extLst>
                      <a:ext uri="{FF2B5EF4-FFF2-40B4-BE49-F238E27FC236}">
                        <a16:creationId xmlns:a16="http://schemas.microsoft.com/office/drawing/2014/main" id="{93287A08-9041-4D51-8FE8-2633ADAF6A23}"/>
                      </a:ext>
                    </a:extLst>
                  </p:cNvPr>
                  <p:cNvCxnSpPr/>
                  <p:nvPr/>
                </p:nvCxnSpPr>
                <p:spPr>
                  <a:xfrm>
                    <a:off x="4555949" y="3828492"/>
                    <a:ext cx="0" cy="2841543"/>
                  </a:xfrm>
                  <a:prstGeom prst="line">
                    <a:avLst/>
                  </a:prstGeom>
                  <a:ln w="5080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pic>
        <p:nvPicPr>
          <p:cNvPr id="49" name="Immagine 6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91" y="4207691"/>
            <a:ext cx="3097681" cy="15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135" y="4172067"/>
            <a:ext cx="3168352" cy="160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4587452" y="5707102"/>
            <a:ext cx="276960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100" b="1" dirty="0"/>
              <a:t>https://extender.esteri.it</a:t>
            </a:r>
          </a:p>
        </p:txBody>
      </p:sp>
      <p:sp>
        <p:nvSpPr>
          <p:cNvPr id="6" name="Rettangolo 5"/>
          <p:cNvSpPr/>
          <p:nvPr/>
        </p:nvSpPr>
        <p:spPr>
          <a:xfrm>
            <a:off x="674021" y="5733254"/>
            <a:ext cx="359008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100" b="1" dirty="0"/>
              <a:t>http://www.infomercatiesteri.it/</a:t>
            </a:r>
          </a:p>
        </p:txBody>
      </p:sp>
      <p:pic>
        <p:nvPicPr>
          <p:cNvPr id="65" name="Immagine 64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583" y="3534885"/>
            <a:ext cx="726489" cy="55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088880" y="263221"/>
            <a:ext cx="2103120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it-IT" sz="2800" b="1" cap="all" spc="-100" dirty="0">
                <a:solidFill>
                  <a:schemeClr val="bg1"/>
                </a:solidFill>
                <a:latin typeface="+mj-lt"/>
                <a:cs typeface="Arial" pitchFamily="34" charset="0"/>
              </a:rPr>
              <a:t>Le rassegne periodiche</a:t>
            </a:r>
          </a:p>
        </p:txBody>
      </p:sp>
      <p:sp>
        <p:nvSpPr>
          <p:cNvPr id="4" name="Rettangolo 3"/>
          <p:cNvSpPr/>
          <p:nvPr/>
        </p:nvSpPr>
        <p:spPr>
          <a:xfrm>
            <a:off x="9446620" y="3044278"/>
            <a:ext cx="12845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400" b="1" cap="all" spc="-100" dirty="0">
                <a:solidFill>
                  <a:srgbClr val="014979"/>
                </a:solidFill>
                <a:latin typeface="+mj-lt"/>
                <a:cs typeface="Arial" pitchFamily="34" charset="0"/>
              </a:rPr>
              <a:t>2019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254" y="5708358"/>
            <a:ext cx="1514635" cy="625065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393896" y="395844"/>
            <a:ext cx="1059280" cy="907805"/>
            <a:chOff x="4398143" y="1070152"/>
            <a:chExt cx="1267341" cy="1008112"/>
          </a:xfrm>
        </p:grpSpPr>
        <p:pic>
          <p:nvPicPr>
            <p:cNvPr id="14" name="Immagine 13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30" t="15286" r="10557" b="17215"/>
            <a:stretch/>
          </p:blipFill>
          <p:spPr>
            <a:xfrm>
              <a:off x="4398143" y="1070152"/>
              <a:ext cx="1267341" cy="1008112"/>
            </a:xfrm>
            <a:prstGeom prst="rect">
              <a:avLst/>
            </a:prstGeom>
          </p:spPr>
        </p:pic>
        <p:sp>
          <p:nvSpPr>
            <p:cNvPr id="15" name="Rettangolo 14"/>
            <p:cNvSpPr/>
            <p:nvPr/>
          </p:nvSpPr>
          <p:spPr>
            <a:xfrm>
              <a:off x="4508658" y="1668451"/>
              <a:ext cx="1082219" cy="2862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cap="all" dirty="0">
                  <a:solidFill>
                    <a:srgbClr val="1B2C5D"/>
                  </a:solidFill>
                  <a:latin typeface="Arial Black" panose="020B0A04020102020204" pitchFamily="34" charset="0"/>
                </a:rPr>
                <a:t>20 </a:t>
              </a:r>
              <a:r>
                <a:rPr lang="it-IT" sz="1400" dirty="0">
                  <a:solidFill>
                    <a:srgbClr val="1B2C5D"/>
                  </a:solidFill>
                  <a:latin typeface="Arial Black" panose="020B0A04020102020204" pitchFamily="34" charset="0"/>
                </a:rPr>
                <a:t>marzo</a:t>
              </a:r>
            </a:p>
          </p:txBody>
        </p:sp>
      </p:grpSp>
      <p:sp>
        <p:nvSpPr>
          <p:cNvPr id="16" name="Rettangolo 15"/>
          <p:cNvSpPr/>
          <p:nvPr/>
        </p:nvSpPr>
        <p:spPr>
          <a:xfrm>
            <a:off x="2743809" y="500538"/>
            <a:ext cx="2500554" cy="840230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cap="all" dirty="0">
                <a:solidFill>
                  <a:srgbClr val="1B2C5D"/>
                </a:solidFill>
                <a:latin typeface="Arial Black" panose="020B0A04020102020204" pitchFamily="34" charset="0"/>
              </a:rPr>
              <a:t>Giornata del </a:t>
            </a:r>
            <a:r>
              <a:rPr lang="it-IT" cap="all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Design</a:t>
            </a:r>
            <a:r>
              <a:rPr lang="it-IT" cap="all" dirty="0">
                <a:solidFill>
                  <a:srgbClr val="1B2C5D"/>
                </a:solidFill>
                <a:latin typeface="Arial Black" panose="020B0A04020102020204" pitchFamily="34" charset="0"/>
              </a:rPr>
              <a:t> </a:t>
            </a:r>
            <a:r>
              <a:rPr lang="it-IT" cap="all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italiano</a:t>
            </a:r>
            <a:r>
              <a:rPr lang="it-IT" cap="all" dirty="0">
                <a:solidFill>
                  <a:srgbClr val="1B2C5D"/>
                </a:solidFill>
                <a:latin typeface="Arial Black" panose="020B0A04020102020204" pitchFamily="34" charset="0"/>
              </a:rPr>
              <a:t> nel mondo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2743809" y="1535042"/>
            <a:ext cx="2713014" cy="840230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cap="all" dirty="0">
                <a:solidFill>
                  <a:srgbClr val="1B2C5D"/>
                </a:solidFill>
                <a:latin typeface="Arial Black" panose="020B0A04020102020204" pitchFamily="34" charset="0"/>
              </a:rPr>
              <a:t>Giornata della </a:t>
            </a:r>
            <a:r>
              <a:rPr lang="it-IT" cap="all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Ricerca italiana </a:t>
            </a:r>
            <a:r>
              <a:rPr lang="it-IT" cap="all" dirty="0">
                <a:solidFill>
                  <a:srgbClr val="1B2C5D"/>
                </a:solidFill>
                <a:latin typeface="Arial Black" panose="020B0A04020102020204" pitchFamily="34" charset="0"/>
              </a:rPr>
              <a:t>nel mondo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376" y="1437348"/>
            <a:ext cx="1656184" cy="592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ttangolo 26"/>
          <p:cNvSpPr/>
          <p:nvPr/>
        </p:nvSpPr>
        <p:spPr>
          <a:xfrm>
            <a:off x="2743809" y="2674733"/>
            <a:ext cx="2713014" cy="590931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cap="all" dirty="0">
                <a:solidFill>
                  <a:srgbClr val="1B2C5D"/>
                </a:solidFill>
                <a:latin typeface="Arial Black" panose="020B0A04020102020204" pitchFamily="34" charset="0"/>
              </a:rPr>
              <a:t>Settimana del </a:t>
            </a:r>
            <a:r>
              <a:rPr lang="it-IT" cap="all" dirty="0">
                <a:solidFill>
                  <a:srgbClr val="0F6FC6"/>
                </a:solidFill>
                <a:latin typeface="Arial Black" panose="020B0A04020102020204" pitchFamily="34" charset="0"/>
              </a:rPr>
              <a:t>Cinema</a:t>
            </a:r>
            <a:r>
              <a:rPr lang="it-IT" cap="all" dirty="0">
                <a:solidFill>
                  <a:srgbClr val="C00000"/>
                </a:solidFill>
                <a:latin typeface="Arial Black" panose="020B0A04020102020204" pitchFamily="34" charset="0"/>
              </a:rPr>
              <a:t> italiano</a:t>
            </a:r>
          </a:p>
        </p:txBody>
      </p:sp>
      <p:sp>
        <p:nvSpPr>
          <p:cNvPr id="33" name="Rettangolo 32"/>
          <p:cNvSpPr/>
          <p:nvPr/>
        </p:nvSpPr>
        <p:spPr>
          <a:xfrm>
            <a:off x="2743809" y="3747714"/>
            <a:ext cx="2713014" cy="590931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cap="all" dirty="0">
                <a:solidFill>
                  <a:srgbClr val="1B2C5D"/>
                </a:solidFill>
                <a:latin typeface="Arial Black" panose="020B0A04020102020204" pitchFamily="34" charset="0"/>
              </a:rPr>
              <a:t>15^ GIORNATA DEL </a:t>
            </a:r>
            <a:r>
              <a:rPr lang="it-IT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CONTEMPORANEO</a:t>
            </a:r>
          </a:p>
        </p:txBody>
      </p:sp>
      <p:sp>
        <p:nvSpPr>
          <p:cNvPr id="38" name="Rettangolo 37"/>
          <p:cNvSpPr/>
          <p:nvPr/>
        </p:nvSpPr>
        <p:spPr>
          <a:xfrm>
            <a:off x="2729194" y="4682625"/>
            <a:ext cx="2713014" cy="840230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cap="all" dirty="0">
                <a:solidFill>
                  <a:srgbClr val="1B2C5D"/>
                </a:solidFill>
                <a:latin typeface="Arial Black" panose="020B0A04020102020204" pitchFamily="34" charset="0"/>
              </a:rPr>
              <a:t>Settimana della </a:t>
            </a:r>
            <a:r>
              <a:rPr lang="it-IT" cap="all" dirty="0">
                <a:solidFill>
                  <a:srgbClr val="FF0000"/>
                </a:solidFill>
                <a:latin typeface="Arial Black" panose="020B0A04020102020204" pitchFamily="34" charset="0"/>
              </a:rPr>
              <a:t>lingua italiana </a:t>
            </a:r>
            <a:r>
              <a:rPr lang="it-IT" cap="all" dirty="0">
                <a:solidFill>
                  <a:srgbClr val="1B2C5D"/>
                </a:solidFill>
                <a:latin typeface="Arial Black" panose="020B0A04020102020204" pitchFamily="34" charset="0"/>
              </a:rPr>
              <a:t>nel mondo</a:t>
            </a: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156" y="4645739"/>
            <a:ext cx="1394717" cy="699478"/>
          </a:xfrm>
          <a:prstGeom prst="rect">
            <a:avLst/>
          </a:prstGeom>
        </p:spPr>
      </p:pic>
      <p:grpSp>
        <p:nvGrpSpPr>
          <p:cNvPr id="40" name="Gruppo 39"/>
          <p:cNvGrpSpPr/>
          <p:nvPr/>
        </p:nvGrpSpPr>
        <p:grpSpPr>
          <a:xfrm>
            <a:off x="1405623" y="1412776"/>
            <a:ext cx="1058927" cy="933053"/>
            <a:chOff x="4398143" y="1070152"/>
            <a:chExt cx="1289700" cy="1008112"/>
          </a:xfrm>
        </p:grpSpPr>
        <p:pic>
          <p:nvPicPr>
            <p:cNvPr id="41" name="Immagine 40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30" t="15286" r="10557" b="17215"/>
            <a:stretch/>
          </p:blipFill>
          <p:spPr>
            <a:xfrm>
              <a:off x="4398143" y="1070152"/>
              <a:ext cx="1267341" cy="1008112"/>
            </a:xfrm>
            <a:prstGeom prst="rect">
              <a:avLst/>
            </a:prstGeom>
          </p:spPr>
        </p:pic>
        <p:sp>
          <p:nvSpPr>
            <p:cNvPr id="42" name="Rettangolo 41"/>
            <p:cNvSpPr/>
            <p:nvPr/>
          </p:nvSpPr>
          <p:spPr>
            <a:xfrm>
              <a:off x="4411696" y="1668451"/>
              <a:ext cx="1276147" cy="3493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cap="all" dirty="0">
                  <a:solidFill>
                    <a:srgbClr val="1B2C5D"/>
                  </a:solidFill>
                  <a:latin typeface="Arial Black" panose="020B0A04020102020204" pitchFamily="34" charset="0"/>
                </a:rPr>
                <a:t>15 </a:t>
              </a:r>
              <a:r>
                <a:rPr lang="it-IT" sz="1400" dirty="0">
                  <a:solidFill>
                    <a:srgbClr val="1B2C5D"/>
                  </a:solidFill>
                  <a:latin typeface="Arial Black" panose="020B0A04020102020204" pitchFamily="34" charset="0"/>
                </a:rPr>
                <a:t>aprile</a:t>
              </a:r>
            </a:p>
          </p:txBody>
        </p:sp>
      </p:grpSp>
      <p:grpSp>
        <p:nvGrpSpPr>
          <p:cNvPr id="43" name="Gruppo 42"/>
          <p:cNvGrpSpPr/>
          <p:nvPr/>
        </p:nvGrpSpPr>
        <p:grpSpPr>
          <a:xfrm>
            <a:off x="1422744" y="2503869"/>
            <a:ext cx="1038391" cy="925131"/>
            <a:chOff x="4398143" y="1070152"/>
            <a:chExt cx="1267341" cy="1033253"/>
          </a:xfrm>
        </p:grpSpPr>
        <p:pic>
          <p:nvPicPr>
            <p:cNvPr id="44" name="Immagine 43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30" t="15286" r="10557" b="17215"/>
            <a:stretch/>
          </p:blipFill>
          <p:spPr>
            <a:xfrm>
              <a:off x="4398143" y="1070152"/>
              <a:ext cx="1267341" cy="1008112"/>
            </a:xfrm>
            <a:prstGeom prst="rect">
              <a:avLst/>
            </a:prstGeom>
          </p:spPr>
        </p:pic>
        <p:sp>
          <p:nvSpPr>
            <p:cNvPr id="45" name="Rettangolo 44"/>
            <p:cNvSpPr/>
            <p:nvPr/>
          </p:nvSpPr>
          <p:spPr>
            <a:xfrm>
              <a:off x="4491002" y="1425380"/>
              <a:ext cx="1109458" cy="6780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cap="all" dirty="0">
                  <a:solidFill>
                    <a:srgbClr val="1B2C5D"/>
                  </a:solidFill>
                  <a:latin typeface="Arial Black" panose="020B0A04020102020204" pitchFamily="34" charset="0"/>
                </a:rPr>
                <a:t>20-26</a:t>
              </a:r>
            </a:p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dirty="0">
                  <a:solidFill>
                    <a:srgbClr val="1B2C5D"/>
                  </a:solidFill>
                  <a:latin typeface="Arial Black" panose="020B0A04020102020204" pitchFamily="34" charset="0"/>
                </a:rPr>
                <a:t>maggio</a:t>
              </a:r>
            </a:p>
          </p:txBody>
        </p:sp>
      </p:grpSp>
      <p:grpSp>
        <p:nvGrpSpPr>
          <p:cNvPr id="46" name="Gruppo 45"/>
          <p:cNvGrpSpPr/>
          <p:nvPr/>
        </p:nvGrpSpPr>
        <p:grpSpPr>
          <a:xfrm>
            <a:off x="1403408" y="3534491"/>
            <a:ext cx="1083951" cy="902621"/>
            <a:chOff x="4384259" y="1070152"/>
            <a:chExt cx="1322946" cy="1008112"/>
          </a:xfrm>
        </p:grpSpPr>
        <p:pic>
          <p:nvPicPr>
            <p:cNvPr id="47" name="Immagine 46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30" t="15286" r="10557" b="17215"/>
            <a:stretch/>
          </p:blipFill>
          <p:spPr>
            <a:xfrm>
              <a:off x="4398143" y="1070152"/>
              <a:ext cx="1267341" cy="1008112"/>
            </a:xfrm>
            <a:prstGeom prst="rect">
              <a:avLst/>
            </a:prstGeom>
          </p:spPr>
        </p:pic>
        <p:sp>
          <p:nvSpPr>
            <p:cNvPr id="48" name="Rettangolo 47"/>
            <p:cNvSpPr/>
            <p:nvPr/>
          </p:nvSpPr>
          <p:spPr>
            <a:xfrm>
              <a:off x="4384259" y="1425380"/>
              <a:ext cx="1322946" cy="6204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cap="all" dirty="0">
                  <a:solidFill>
                    <a:srgbClr val="1B2C5D"/>
                  </a:solidFill>
                  <a:latin typeface="Arial Black" panose="020B0A04020102020204" pitchFamily="34" charset="0"/>
                </a:rPr>
                <a:t>1° </a:t>
              </a:r>
              <a:r>
                <a:rPr lang="it-IT" sz="900" dirty="0">
                  <a:solidFill>
                    <a:srgbClr val="1B2C5D"/>
                  </a:solidFill>
                  <a:latin typeface="Arial Black" panose="020B0A04020102020204" pitchFamily="34" charset="0"/>
                </a:rPr>
                <a:t>week end </a:t>
              </a:r>
            </a:p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dirty="0">
                  <a:solidFill>
                    <a:srgbClr val="1B2C5D"/>
                  </a:solidFill>
                  <a:latin typeface="Arial Black" panose="020B0A04020102020204" pitchFamily="34" charset="0"/>
                </a:rPr>
                <a:t>ottobre</a:t>
              </a:r>
            </a:p>
          </p:txBody>
        </p:sp>
      </p:grpSp>
      <p:grpSp>
        <p:nvGrpSpPr>
          <p:cNvPr id="49" name="Gruppo 48"/>
          <p:cNvGrpSpPr/>
          <p:nvPr/>
        </p:nvGrpSpPr>
        <p:grpSpPr>
          <a:xfrm>
            <a:off x="1426159" y="4581128"/>
            <a:ext cx="1038391" cy="902621"/>
            <a:chOff x="4398143" y="1070152"/>
            <a:chExt cx="1267341" cy="1008112"/>
          </a:xfrm>
        </p:grpSpPr>
        <p:pic>
          <p:nvPicPr>
            <p:cNvPr id="50" name="Immagine 49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30" t="15286" r="10557" b="17215"/>
            <a:stretch/>
          </p:blipFill>
          <p:spPr>
            <a:xfrm>
              <a:off x="4398143" y="1070152"/>
              <a:ext cx="1267341" cy="1008112"/>
            </a:xfrm>
            <a:prstGeom prst="rect">
              <a:avLst/>
            </a:prstGeom>
          </p:spPr>
        </p:pic>
        <p:sp>
          <p:nvSpPr>
            <p:cNvPr id="51" name="Rettangolo 50"/>
            <p:cNvSpPr/>
            <p:nvPr/>
          </p:nvSpPr>
          <p:spPr>
            <a:xfrm>
              <a:off x="4491081" y="1425380"/>
              <a:ext cx="1109303" cy="6204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cap="all" dirty="0">
                  <a:solidFill>
                    <a:srgbClr val="1B2C5D"/>
                  </a:solidFill>
                  <a:latin typeface="Arial Black" panose="020B0A04020102020204" pitchFamily="34" charset="0"/>
                </a:rPr>
                <a:t>21-27</a:t>
              </a:r>
              <a:endParaRPr lang="it-IT" sz="900" dirty="0">
                <a:solidFill>
                  <a:srgbClr val="1B2C5D"/>
                </a:solidFill>
                <a:latin typeface="Arial Black" panose="020B0A04020102020204" pitchFamily="34" charset="0"/>
              </a:endParaRPr>
            </a:p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dirty="0">
                  <a:solidFill>
                    <a:srgbClr val="1B2C5D"/>
                  </a:solidFill>
                  <a:latin typeface="Arial Black" panose="020B0A04020102020204" pitchFamily="34" charset="0"/>
                </a:rPr>
                <a:t>ottobre</a:t>
              </a:r>
            </a:p>
          </p:txBody>
        </p:sp>
      </p:grpSp>
      <p:grpSp>
        <p:nvGrpSpPr>
          <p:cNvPr id="52" name="Gruppo 51"/>
          <p:cNvGrpSpPr/>
          <p:nvPr/>
        </p:nvGrpSpPr>
        <p:grpSpPr>
          <a:xfrm>
            <a:off x="1438522" y="5662240"/>
            <a:ext cx="1073434" cy="902621"/>
            <a:chOff x="4390679" y="1070152"/>
            <a:chExt cx="1310110" cy="1008112"/>
          </a:xfrm>
        </p:grpSpPr>
        <p:pic>
          <p:nvPicPr>
            <p:cNvPr id="53" name="Immagine 52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30" t="15286" r="10557" b="17215"/>
            <a:stretch/>
          </p:blipFill>
          <p:spPr>
            <a:xfrm>
              <a:off x="4398143" y="1070152"/>
              <a:ext cx="1267341" cy="1008112"/>
            </a:xfrm>
            <a:prstGeom prst="rect">
              <a:avLst/>
            </a:prstGeom>
          </p:spPr>
        </p:pic>
        <p:sp>
          <p:nvSpPr>
            <p:cNvPr id="54" name="Rettangolo 53"/>
            <p:cNvSpPr/>
            <p:nvPr/>
          </p:nvSpPr>
          <p:spPr>
            <a:xfrm>
              <a:off x="4390679" y="1425380"/>
              <a:ext cx="1310110" cy="6049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cap="all" dirty="0">
                  <a:solidFill>
                    <a:srgbClr val="1B2C5D"/>
                  </a:solidFill>
                  <a:latin typeface="Arial Black" panose="020B0A04020102020204" pitchFamily="34" charset="0"/>
                </a:rPr>
                <a:t>18-24</a:t>
              </a:r>
              <a:endParaRPr lang="it-IT" sz="900" dirty="0">
                <a:solidFill>
                  <a:srgbClr val="1B2C5D"/>
                </a:solidFill>
                <a:latin typeface="Arial Black" panose="020B0A04020102020204" pitchFamily="34" charset="0"/>
              </a:endParaRPr>
            </a:p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300" dirty="0">
                  <a:solidFill>
                    <a:srgbClr val="1B2C5D"/>
                  </a:solidFill>
                  <a:latin typeface="Arial Black" panose="020B0A04020102020204" pitchFamily="34" charset="0"/>
                </a:rPr>
                <a:t>novembre</a:t>
              </a:r>
            </a:p>
          </p:txBody>
        </p:sp>
      </p:grpSp>
      <p:sp>
        <p:nvSpPr>
          <p:cNvPr id="56" name="Rettangolo 55"/>
          <p:cNvSpPr/>
          <p:nvPr/>
        </p:nvSpPr>
        <p:spPr>
          <a:xfrm>
            <a:off x="2721361" y="5784234"/>
            <a:ext cx="2713014" cy="840230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cap="all" dirty="0">
                <a:solidFill>
                  <a:srgbClr val="1B2C5D"/>
                </a:solidFill>
                <a:latin typeface="Arial Black" panose="020B0A04020102020204" pitchFamily="34" charset="0"/>
              </a:rPr>
              <a:t>Settimana della </a:t>
            </a:r>
            <a:r>
              <a:rPr lang="it-IT" cap="all" dirty="0">
                <a:solidFill>
                  <a:srgbClr val="11571E"/>
                </a:solidFill>
                <a:latin typeface="Arial Black" panose="020B0A04020102020204" pitchFamily="34" charset="0"/>
              </a:rPr>
              <a:t>cucina italiana </a:t>
            </a:r>
            <a:r>
              <a:rPr lang="it-IT" cap="all" dirty="0">
                <a:solidFill>
                  <a:srgbClr val="1B2C5D"/>
                </a:solidFill>
                <a:latin typeface="Arial Black" panose="020B0A04020102020204" pitchFamily="34" charset="0"/>
              </a:rPr>
              <a:t>nel mondo</a:t>
            </a:r>
          </a:p>
        </p:txBody>
      </p:sp>
      <p:pic>
        <p:nvPicPr>
          <p:cNvPr id="57" name="Immagine 56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1" r="20983"/>
          <a:stretch/>
        </p:blipFill>
        <p:spPr>
          <a:xfrm>
            <a:off x="6590100" y="5624793"/>
            <a:ext cx="944526" cy="897190"/>
          </a:xfrm>
          <a:prstGeom prst="rect">
            <a:avLst/>
          </a:prstGeom>
        </p:spPr>
      </p:pic>
      <p:pic>
        <p:nvPicPr>
          <p:cNvPr id="58" name="Immagine 5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345" y="3564453"/>
            <a:ext cx="774192" cy="774192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08091" y="589976"/>
            <a:ext cx="1333046" cy="602388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003" y="2588037"/>
            <a:ext cx="1331823" cy="65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1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/>
          </p:cNvSpPr>
          <p:nvPr/>
        </p:nvSpPr>
        <p:spPr bwMode="auto">
          <a:xfrm>
            <a:off x="2959395" y="1797052"/>
            <a:ext cx="6475228" cy="1729316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7" tIns="42667" rIns="42667" bIns="42667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ヒラギノ角ゴ Pro W3" pitchFamily="126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ヒラギノ角ゴ Pro W3" pitchFamily="126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ヒラギノ角ゴ Pro W3" pitchFamily="126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6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6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6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6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6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6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000" b="1" dirty="0">
                <a:solidFill>
                  <a:srgbClr val="002060"/>
                </a:solidFill>
                <a:latin typeface="Myriad Pro Cond" pitchFamily="34" charset="0"/>
                <a:cs typeface="Arial" pitchFamily="34" charset="0"/>
              </a:rPr>
              <a:t>Stefano Nicoletti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b="1" dirty="0">
              <a:solidFill>
                <a:srgbClr val="002060"/>
              </a:solidFill>
              <a:latin typeface="Myriad Pro Cond" pitchFamily="34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 dirty="0">
                <a:solidFill>
                  <a:srgbClr val="002060"/>
                </a:solidFill>
                <a:latin typeface="Myriad Pro Cond" pitchFamily="34" charset="0"/>
                <a:cs typeface="Arial" pitchFamily="34" charset="0"/>
              </a:rPr>
              <a:t>Capo Ufficio Internazionalizzazione  delle Imprese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002060"/>
                </a:solidFill>
                <a:latin typeface="Myriad Pro Cond" pitchFamily="34" charset="0"/>
                <a:cs typeface="Arial" pitchFamily="34" charset="0"/>
              </a:rPr>
              <a:t>Direzione Generale per la Promozione del Sistema Paese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b="1" dirty="0">
              <a:solidFill>
                <a:srgbClr val="002060"/>
              </a:solidFill>
              <a:latin typeface="Myriad Pro Cond" pitchFamily="34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rgbClr val="002060"/>
                </a:solidFill>
                <a:latin typeface="Myriad Pro Cond" pitchFamily="34" charset="0"/>
                <a:cs typeface="Arial" pitchFamily="34" charset="0"/>
              </a:rPr>
              <a:t>Ministero degli Affari Esteri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rgbClr val="002060"/>
                </a:solidFill>
                <a:latin typeface="Myriad Pro Cond" pitchFamily="34" charset="0"/>
                <a:cs typeface="Arial" pitchFamily="34" charset="0"/>
              </a:rPr>
              <a:t>e della Cooperazione Internazionale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b="1" dirty="0">
              <a:solidFill>
                <a:srgbClr val="002060"/>
              </a:solidFill>
              <a:latin typeface="Myriad Pro Cond" pitchFamily="34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b="1" dirty="0">
              <a:solidFill>
                <a:srgbClr val="002060"/>
              </a:solidFill>
              <a:latin typeface="Myriad Pro Cond" pitchFamily="34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002060"/>
                </a:solidFill>
                <a:latin typeface="Myriad Pro Cond" pitchFamily="34" charset="0"/>
                <a:cs typeface="Arial" pitchFamily="34" charset="0"/>
              </a:rPr>
              <a:t>P.le della Farnesina, 1 - Roma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002060"/>
                </a:solidFill>
                <a:latin typeface="Myriad Pro Cond" pitchFamily="34" charset="0"/>
                <a:cs typeface="Arial" pitchFamily="34" charset="0"/>
              </a:rPr>
              <a:t>Tel: + 39.0636912686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014979"/>
                </a:solidFill>
                <a:latin typeface="Myriad Pro Cond" pitchFamily="34" charset="0"/>
                <a:cs typeface="Arial" pitchFamily="34" charset="0"/>
                <a:hlinkClick r:id="rId2"/>
              </a:rPr>
              <a:t>dgsp-01@esteri.it</a:t>
            </a:r>
            <a:r>
              <a:rPr lang="it-IT" altLang="it-IT" sz="1800" b="1" dirty="0">
                <a:solidFill>
                  <a:srgbClr val="014979"/>
                </a:solidFill>
                <a:latin typeface="Myriad Pro Cond" pitchFamily="34" charset="0"/>
                <a:cs typeface="Arial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014979"/>
                </a:solidFill>
                <a:latin typeface="Myriad Pro Cond" pitchFamily="34" charset="0"/>
                <a:cs typeface="Arial" pitchFamily="34" charset="0"/>
                <a:hlinkClick r:id="rId3"/>
              </a:rPr>
              <a:t>www.esteri.it</a:t>
            </a:r>
            <a:r>
              <a:rPr lang="it-IT" altLang="it-IT" sz="1800" b="1" dirty="0">
                <a:solidFill>
                  <a:srgbClr val="014979"/>
                </a:solidFill>
                <a:latin typeface="Myriad Pro Cond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72" y="4365104"/>
            <a:ext cx="54006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1847528" y="260648"/>
            <a:ext cx="85689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  <a:t>Grazie per l’attenzione!</a:t>
            </a:r>
          </a:p>
        </p:txBody>
      </p:sp>
    </p:spTree>
    <p:extLst>
      <p:ext uri="{BB962C8B-B14F-4D97-AF65-F5344CB8AC3E}">
        <p14:creationId xmlns:p14="http://schemas.microsoft.com/office/powerpoint/2010/main" val="192618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Bl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47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6120_TF16411253.potx" id="{D9768FE8-470A-49B9-A52D-5DE781B9AEF7}" vid="{D6860DA0-FAE6-4E23-B055-DF3764F85D8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1870</TotalTime>
  <Words>310</Words>
  <Application>Microsoft Office PowerPoint</Application>
  <PresentationFormat>Widescreen</PresentationFormat>
  <Paragraphs>101</Paragraphs>
  <Slides>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8" baseType="lpstr">
      <vt:lpstr>MS PGothic</vt:lpstr>
      <vt:lpstr>Arial</vt:lpstr>
      <vt:lpstr>Arial Black</vt:lpstr>
      <vt:lpstr>Calibri</vt:lpstr>
      <vt:lpstr>Calibri Light</vt:lpstr>
      <vt:lpstr>Century Gothic</vt:lpstr>
      <vt:lpstr>Corbel</vt:lpstr>
      <vt:lpstr>Myriad Pro Cond</vt:lpstr>
      <vt:lpstr>Times New Roman</vt:lpstr>
      <vt:lpstr>ヒラギノ角ゴ Pro W3</vt:lpstr>
      <vt:lpstr>Chiaro</vt:lpstr>
      <vt:lpstr>Tema di Office</vt:lpstr>
      <vt:lpstr>L‘Accordo di Partenariato Economico tra Giappone e Unione Europea</vt:lpstr>
      <vt:lpstr>2019: I mercati prioritari identificati dalla Cabina di Regia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</dc:creator>
  <cp:lastModifiedBy>Chiappetta Paola</cp:lastModifiedBy>
  <cp:revision>141</cp:revision>
  <cp:lastPrinted>2019-01-22T16:05:49Z</cp:lastPrinted>
  <dcterms:created xsi:type="dcterms:W3CDTF">2018-09-24T08:24:32Z</dcterms:created>
  <dcterms:modified xsi:type="dcterms:W3CDTF">2019-01-24T12:39:29Z</dcterms:modified>
</cp:coreProperties>
</file>