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81" r:id="rId4"/>
    <p:sldId id="274" r:id="rId5"/>
    <p:sldId id="275" r:id="rId6"/>
    <p:sldId id="276" r:id="rId7"/>
    <p:sldId id="277" r:id="rId8"/>
    <p:sldId id="268" r:id="rId9"/>
    <p:sldId id="273" r:id="rId10"/>
    <p:sldId id="270" r:id="rId11"/>
    <p:sldId id="283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19" autoAdjust="0"/>
    <p:restoredTop sz="94660"/>
  </p:normalViewPr>
  <p:slideViewPr>
    <p:cSldViewPr snapToGrid="0">
      <p:cViewPr varScale="1">
        <p:scale>
          <a:sx n="68" d="100"/>
          <a:sy n="68" d="100"/>
        </p:scale>
        <p:origin x="4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199053-527D-4C50-A841-84DE13AB0B2B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761097-8C4F-4441-99BD-68C783E83E3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gm:t>
    </dgm:pt>
    <dgm:pt modelId="{2D76F597-202A-40ED-935A-598071CB1E86}" type="parTrans" cxnId="{259F535A-1909-41BF-993E-9F4F80C20D62}">
      <dgm:prSet/>
      <dgm:spPr/>
      <dgm:t>
        <a:bodyPr/>
        <a:lstStyle/>
        <a:p>
          <a:endParaRPr lang="it-IT"/>
        </a:p>
      </dgm:t>
    </dgm:pt>
    <dgm:pt modelId="{1B695856-8CB2-45F6-B4F5-179BD5265D58}" type="sibTrans" cxnId="{259F535A-1909-41BF-993E-9F4F80C20D62}">
      <dgm:prSet/>
      <dgm:spPr/>
      <dgm:t>
        <a:bodyPr/>
        <a:lstStyle/>
        <a:p>
          <a:endParaRPr lang="it-IT"/>
        </a:p>
      </dgm:t>
    </dgm:pt>
    <dgm:pt modelId="{1C88DC1F-0C24-468B-888B-42DC21A79AA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gm:t>
    </dgm:pt>
    <dgm:pt modelId="{A999FEC3-C467-4974-B6AC-F8DF1E0A1443}" type="parTrans" cxnId="{E0C92AAA-E1FC-4D6C-92C2-8FD54308573C}">
      <dgm:prSet/>
      <dgm:spPr/>
      <dgm:t>
        <a:bodyPr/>
        <a:lstStyle/>
        <a:p>
          <a:endParaRPr lang="it-IT"/>
        </a:p>
      </dgm:t>
    </dgm:pt>
    <dgm:pt modelId="{62C94A91-A33C-4CD6-9B81-7DDF56B7B92C}" type="sibTrans" cxnId="{E0C92AAA-E1FC-4D6C-92C2-8FD54308573C}">
      <dgm:prSet/>
      <dgm:spPr/>
      <dgm:t>
        <a:bodyPr/>
        <a:lstStyle/>
        <a:p>
          <a:endParaRPr lang="it-IT"/>
        </a:p>
      </dgm:t>
    </dgm:pt>
    <dgm:pt modelId="{D3035D11-1D47-42D1-BE39-5175D2BFB659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gm:t>
    </dgm:pt>
    <dgm:pt modelId="{540A6D5D-815B-4A4E-9BD3-8983A851DF60}" type="parTrans" cxnId="{201B4D1F-551D-439D-A94A-395AEBDDC80B}">
      <dgm:prSet/>
      <dgm:spPr/>
      <dgm:t>
        <a:bodyPr/>
        <a:lstStyle/>
        <a:p>
          <a:endParaRPr lang="it-IT"/>
        </a:p>
      </dgm:t>
    </dgm:pt>
    <dgm:pt modelId="{E7445FA9-FA2A-4579-A838-C454AFAB60F6}" type="sibTrans" cxnId="{201B4D1F-551D-439D-A94A-395AEBDDC80B}">
      <dgm:prSet/>
      <dgm:spPr/>
      <dgm:t>
        <a:bodyPr/>
        <a:lstStyle/>
        <a:p>
          <a:endParaRPr lang="it-IT"/>
        </a:p>
      </dgm:t>
    </dgm:pt>
    <dgm:pt modelId="{E433DB69-BAFF-40EA-A883-CBB080A7E97E}">
      <dgm:prSet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gm:t>
    </dgm:pt>
    <dgm:pt modelId="{6EDADCAF-EF0D-4510-AEB6-883D2F616D0C}" type="parTrans" cxnId="{EF228A5D-F1BE-46C0-B44F-4685773331EC}">
      <dgm:prSet/>
      <dgm:spPr/>
      <dgm:t>
        <a:bodyPr/>
        <a:lstStyle/>
        <a:p>
          <a:endParaRPr lang="it-IT"/>
        </a:p>
      </dgm:t>
    </dgm:pt>
    <dgm:pt modelId="{1A4B62E6-6535-4649-8685-26B4CB10E032}" type="sibTrans" cxnId="{EF228A5D-F1BE-46C0-B44F-4685773331EC}">
      <dgm:prSet/>
      <dgm:spPr/>
      <dgm:t>
        <a:bodyPr/>
        <a:lstStyle/>
        <a:p>
          <a:endParaRPr lang="it-IT"/>
        </a:p>
      </dgm:t>
    </dgm:pt>
    <dgm:pt modelId="{705741E1-1FF1-47DA-AFBA-07A9E4694422}">
      <dgm:prSet phldrT="[Text]" custT="1"/>
      <dgm:spPr/>
      <dgm:t>
        <a:bodyPr anchor="ctr"/>
        <a:lstStyle/>
        <a:p>
          <a:r>
            <a:rPr lang="it-IT" sz="8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Lunga e ricca tradizione e design raffinato (gioielleria)</a:t>
          </a:r>
          <a:endParaRPr lang="it-IT" sz="800" dirty="0"/>
        </a:p>
      </dgm:t>
    </dgm:pt>
    <dgm:pt modelId="{81C5981F-5FF0-4BD2-ABB5-D2276E809B10}" type="parTrans" cxnId="{14EEBEBA-3FA0-4643-AB84-03ACFDC069A9}">
      <dgm:prSet/>
      <dgm:spPr/>
      <dgm:t>
        <a:bodyPr/>
        <a:lstStyle/>
        <a:p>
          <a:endParaRPr lang="it-IT"/>
        </a:p>
      </dgm:t>
    </dgm:pt>
    <dgm:pt modelId="{6372ED86-7677-412A-8E51-6F24B6D37B79}" type="sibTrans" cxnId="{14EEBEBA-3FA0-4643-AB84-03ACFDC069A9}">
      <dgm:prSet/>
      <dgm:spPr/>
      <dgm:t>
        <a:bodyPr/>
        <a:lstStyle/>
        <a:p>
          <a:endParaRPr lang="it-IT"/>
        </a:p>
      </dgm:t>
    </dgm:pt>
    <dgm:pt modelId="{398F1495-C48E-49A2-A423-62B3B384A4F1}">
      <dgm:prSet custT="1"/>
      <dgm:spPr/>
      <dgm:t>
        <a:bodyPr/>
        <a:lstStyle/>
        <a:p>
          <a:r>
            <a:rPr lang="it-IT" sz="800" b="0" i="0" dirty="0">
              <a:latin typeface="Arial" panose="020B0604020202020204" pitchFamily="34" charset="0"/>
              <a:cs typeface="Arial" panose="020B0604020202020204" pitchFamily="34" charset="0"/>
            </a:rPr>
            <a:t>Posizione consolidata nell'importazione di profumeria (cosmetici)</a:t>
          </a:r>
          <a:endParaRPr lang="it-IT" sz="8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33D37BC-0A92-49CE-8473-9108D564DA8D}" type="parTrans" cxnId="{30D474E9-35C1-4989-B43D-05421900CDCE}">
      <dgm:prSet/>
      <dgm:spPr/>
      <dgm:t>
        <a:bodyPr/>
        <a:lstStyle/>
        <a:p>
          <a:endParaRPr lang="it-IT"/>
        </a:p>
      </dgm:t>
    </dgm:pt>
    <dgm:pt modelId="{BB8FAFD6-AA90-49CB-AC49-4293B4992666}" type="sibTrans" cxnId="{30D474E9-35C1-4989-B43D-05421900CDCE}">
      <dgm:prSet/>
      <dgm:spPr/>
      <dgm:t>
        <a:bodyPr/>
        <a:lstStyle/>
        <a:p>
          <a:endParaRPr lang="it-IT"/>
        </a:p>
      </dgm:t>
    </dgm:pt>
    <dgm:pt modelId="{AB12958A-B2F3-4B26-897F-A02B2DFCC67C}">
      <dgm:prSet custT="1"/>
      <dgm:spPr/>
      <dgm:t>
        <a:bodyPr anchor="ctr"/>
        <a:lstStyle/>
        <a:p>
          <a:endParaRPr lang="it-IT" sz="700" dirty="0"/>
        </a:p>
      </dgm:t>
    </dgm:pt>
    <dgm:pt modelId="{076C0281-E904-4849-B2CA-945840244051}" type="parTrans" cxnId="{D450F545-E969-446C-BB6C-912BCF4D01F3}">
      <dgm:prSet/>
      <dgm:spPr/>
      <dgm:t>
        <a:bodyPr/>
        <a:lstStyle/>
        <a:p>
          <a:endParaRPr lang="it-IT"/>
        </a:p>
      </dgm:t>
    </dgm:pt>
    <dgm:pt modelId="{D67C9CAC-7B42-4130-B0BB-BA44AB70D4C1}" type="sibTrans" cxnId="{D450F545-E969-446C-BB6C-912BCF4D01F3}">
      <dgm:prSet/>
      <dgm:spPr/>
      <dgm:t>
        <a:bodyPr/>
        <a:lstStyle/>
        <a:p>
          <a:endParaRPr lang="it-IT"/>
        </a:p>
      </dgm:t>
    </dgm:pt>
    <dgm:pt modelId="{F0440447-31D8-487E-AE22-B96957112617}">
      <dgm:prSet custT="1"/>
      <dgm:spPr/>
      <dgm:t>
        <a:bodyPr/>
        <a:lstStyle/>
        <a:p>
          <a:r>
            <a:rPr lang="it-IT" sz="7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Mercato lontano e maturo</a:t>
          </a:r>
        </a:p>
      </dgm:t>
    </dgm:pt>
    <dgm:pt modelId="{026BBACC-8FAF-42B9-A7D9-AEA16427B09B}" type="parTrans" cxnId="{8A3EBACD-BD8E-4592-93B2-CEBFC4DABD65}">
      <dgm:prSet/>
      <dgm:spPr/>
      <dgm:t>
        <a:bodyPr/>
        <a:lstStyle/>
        <a:p>
          <a:endParaRPr lang="it-IT"/>
        </a:p>
      </dgm:t>
    </dgm:pt>
    <dgm:pt modelId="{24E67093-67D0-4A64-B215-7CB1FBBF718D}" type="sibTrans" cxnId="{8A3EBACD-BD8E-4592-93B2-CEBFC4DABD65}">
      <dgm:prSet/>
      <dgm:spPr/>
      <dgm:t>
        <a:bodyPr/>
        <a:lstStyle/>
        <a:p>
          <a:endParaRPr lang="it-IT"/>
        </a:p>
      </dgm:t>
    </dgm:pt>
    <dgm:pt modelId="{8BE9AABF-9C1C-4492-A078-E9B226664E42}">
      <dgm:prSet custT="1"/>
      <dgm:spPr/>
      <dgm:t>
        <a:bodyPr/>
        <a:lstStyle/>
        <a:p>
          <a:r>
            <a:rPr lang="it-IT" sz="700" b="0" i="0" dirty="0">
              <a:latin typeface="Arial" panose="020B0604020202020204" pitchFamily="34" charset="0"/>
              <a:cs typeface="Arial" panose="020B0604020202020204" pitchFamily="34" charset="0"/>
            </a:rPr>
            <a:t>Alte tariffe su importazione (calzature-pellami)</a:t>
          </a:r>
          <a:endParaRPr lang="it-IT" sz="700" i="1" noProof="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089D5C-25BB-4FAD-BC51-D27C944784C7}" type="parTrans" cxnId="{2B270DB7-FC94-4D98-947F-D1A488196A3C}">
      <dgm:prSet/>
      <dgm:spPr/>
      <dgm:t>
        <a:bodyPr/>
        <a:lstStyle/>
        <a:p>
          <a:endParaRPr lang="it-IT"/>
        </a:p>
      </dgm:t>
    </dgm:pt>
    <dgm:pt modelId="{E77A09A3-B5C2-4398-8BBC-C944DC48912F}" type="sibTrans" cxnId="{2B270DB7-FC94-4D98-947F-D1A488196A3C}">
      <dgm:prSet/>
      <dgm:spPr/>
      <dgm:t>
        <a:bodyPr/>
        <a:lstStyle/>
        <a:p>
          <a:endParaRPr lang="it-IT"/>
        </a:p>
      </dgm:t>
    </dgm:pt>
    <dgm:pt modelId="{7B4C1264-0564-4139-9ADC-E67DE809C1E2}">
      <dgm:prSet custT="1"/>
      <dgm:spPr/>
      <dgm:t>
        <a:bodyPr/>
        <a:lstStyle/>
        <a:p>
          <a:r>
            <a:rPr lang="it-IT" sz="700" b="0" i="0" dirty="0">
              <a:latin typeface="Arial" panose="020B0604020202020204" pitchFamily="34" charset="0"/>
              <a:cs typeface="Arial" panose="020B0604020202020204" pitchFamily="34" charset="0"/>
            </a:rPr>
            <a:t>Controllo qualità, rispetto tempi di consegna, difficoltà linguistica (gioielleria)</a:t>
          </a:r>
          <a:endParaRPr lang="it-IT" sz="700" i="1" noProof="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7C4FFB-D36C-4B1F-8573-6082EDB31B62}" type="parTrans" cxnId="{35109481-CD9B-4827-A3F8-DDB5768E3810}">
      <dgm:prSet/>
      <dgm:spPr/>
      <dgm:t>
        <a:bodyPr/>
        <a:lstStyle/>
        <a:p>
          <a:endParaRPr lang="it-IT"/>
        </a:p>
      </dgm:t>
    </dgm:pt>
    <dgm:pt modelId="{0E25F603-78FC-4EC2-8F43-13E6E49B7134}" type="sibTrans" cxnId="{35109481-CD9B-4827-A3F8-DDB5768E3810}">
      <dgm:prSet/>
      <dgm:spPr/>
      <dgm:t>
        <a:bodyPr/>
        <a:lstStyle/>
        <a:p>
          <a:endParaRPr lang="it-IT"/>
        </a:p>
      </dgm:t>
    </dgm:pt>
    <dgm:pt modelId="{4EC44A0C-88EC-4DDA-A77C-0D7DBF82B0AC}">
      <dgm:prSet custT="1"/>
      <dgm:spPr/>
      <dgm:t>
        <a:bodyPr/>
        <a:lstStyle/>
        <a:p>
          <a:r>
            <a:rPr lang="it-IT" sz="700" b="0" i="0" dirty="0">
              <a:latin typeface="Arial" panose="020B0604020202020204" pitchFamily="34" charset="0"/>
              <a:cs typeface="Arial" panose="020B0604020202020204" pitchFamily="34" charset="0"/>
            </a:rPr>
            <a:t>Necessità di modificare le formule degli ingredienti in prodotti destinati al mercato in base a normative giapponesi (cosmetici)</a:t>
          </a:r>
          <a:endParaRPr lang="it-IT" sz="700" i="1" noProof="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4D9AB4-829F-4369-B0C3-18A4367084C7}" type="parTrans" cxnId="{B5E36426-90B6-4412-8EED-08900FF5BD20}">
      <dgm:prSet/>
      <dgm:spPr/>
      <dgm:t>
        <a:bodyPr/>
        <a:lstStyle/>
        <a:p>
          <a:endParaRPr lang="it-IT"/>
        </a:p>
      </dgm:t>
    </dgm:pt>
    <dgm:pt modelId="{5B1719FB-0AC1-4D3A-948D-87D056EC993E}" type="sibTrans" cxnId="{B5E36426-90B6-4412-8EED-08900FF5BD20}">
      <dgm:prSet/>
      <dgm:spPr/>
      <dgm:t>
        <a:bodyPr/>
        <a:lstStyle/>
        <a:p>
          <a:endParaRPr lang="it-IT"/>
        </a:p>
      </dgm:t>
    </dgm:pt>
    <dgm:pt modelId="{0CC4823C-289A-4E3F-8296-C5D1659A0837}">
      <dgm:prSet phldrT="[Text]"/>
      <dgm:spPr/>
      <dgm:t>
        <a:bodyPr anchor="ctr"/>
        <a:lstStyle/>
        <a:p>
          <a:endParaRPr lang="it-IT" sz="5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BB249B-40AD-447C-83DF-5A75A81507FD}" type="parTrans" cxnId="{CB089EE5-A260-406E-BA83-5081FD1F666C}">
      <dgm:prSet/>
      <dgm:spPr/>
      <dgm:t>
        <a:bodyPr/>
        <a:lstStyle/>
        <a:p>
          <a:endParaRPr lang="it-IT"/>
        </a:p>
      </dgm:t>
    </dgm:pt>
    <dgm:pt modelId="{07BCB50A-5D0B-4E1F-B4C8-300664F55CF0}" type="sibTrans" cxnId="{CB089EE5-A260-406E-BA83-5081FD1F666C}">
      <dgm:prSet/>
      <dgm:spPr/>
      <dgm:t>
        <a:bodyPr/>
        <a:lstStyle/>
        <a:p>
          <a:endParaRPr lang="it-IT"/>
        </a:p>
      </dgm:t>
    </dgm:pt>
    <dgm:pt modelId="{0600C46E-C09C-41A9-97C4-9A07CC9B582E}">
      <dgm:prSet/>
      <dgm:spPr/>
      <dgm:t>
        <a:bodyPr anchor="ctr"/>
        <a:lstStyle/>
        <a:p>
          <a:endParaRPr lang="it-IT" sz="500"/>
        </a:p>
      </dgm:t>
    </dgm:pt>
    <dgm:pt modelId="{3EDFE7D9-9AE3-44CC-9EEE-14DA3FD6121E}" type="parTrans" cxnId="{17542494-667E-4668-A845-7491A811BE2F}">
      <dgm:prSet/>
      <dgm:spPr/>
      <dgm:t>
        <a:bodyPr/>
        <a:lstStyle/>
        <a:p>
          <a:endParaRPr lang="it-IT"/>
        </a:p>
      </dgm:t>
    </dgm:pt>
    <dgm:pt modelId="{EEA51D69-35FE-4FCC-ADCB-7FF0B38B3BAD}" type="sibTrans" cxnId="{17542494-667E-4668-A845-7491A811BE2F}">
      <dgm:prSet/>
      <dgm:spPr/>
      <dgm:t>
        <a:bodyPr/>
        <a:lstStyle/>
        <a:p>
          <a:endParaRPr lang="it-IT"/>
        </a:p>
      </dgm:t>
    </dgm:pt>
    <dgm:pt modelId="{0AB233CE-ED96-4472-9449-842475CB5167}">
      <dgm:prSet phldrT="[Text]" custT="1"/>
      <dgm:spPr/>
      <dgm:t>
        <a:bodyPr anchor="ctr"/>
        <a:lstStyle/>
        <a:p>
          <a:r>
            <a:rPr lang="it-IT" sz="9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Offerta di prodotti alta qualità e/o di nicchia</a:t>
          </a:r>
          <a:endParaRPr lang="it-IT" sz="900" dirty="0"/>
        </a:p>
      </dgm:t>
    </dgm:pt>
    <dgm:pt modelId="{2360F239-DEBA-4C01-AEB9-C1CC7D2EACD1}" type="parTrans" cxnId="{D3B5AAF2-13D8-4097-98F3-C362F5F14B20}">
      <dgm:prSet/>
      <dgm:spPr/>
      <dgm:t>
        <a:bodyPr/>
        <a:lstStyle/>
        <a:p>
          <a:endParaRPr lang="it-IT"/>
        </a:p>
      </dgm:t>
    </dgm:pt>
    <dgm:pt modelId="{5A01B513-1E97-43EF-921D-41C78669E16E}" type="sibTrans" cxnId="{D3B5AAF2-13D8-4097-98F3-C362F5F14B20}">
      <dgm:prSet/>
      <dgm:spPr/>
      <dgm:t>
        <a:bodyPr/>
        <a:lstStyle/>
        <a:p>
          <a:endParaRPr lang="it-IT"/>
        </a:p>
      </dgm:t>
    </dgm:pt>
    <dgm:pt modelId="{5BC72D3B-B4DC-4B11-AAE0-1CD581A04C89}">
      <dgm:prSet custT="1"/>
      <dgm:spPr/>
      <dgm:t>
        <a:bodyPr/>
        <a:lstStyle/>
        <a:p>
          <a:r>
            <a:rPr lang="it-IT" sz="900" b="0" i="0" dirty="0">
              <a:latin typeface="Arial" panose="020B0604020202020204" pitchFamily="34" charset="0"/>
              <a:cs typeface="Arial" panose="020B0604020202020204" pitchFamily="34" charset="0"/>
            </a:rPr>
            <a:t>Offerta di prodotti biologici/naturali (cosmetici)</a:t>
          </a:r>
          <a:endParaRPr lang="it-IT" sz="9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C8D196-1F0C-40D7-A39B-7307D52F6DF4}" type="parTrans" cxnId="{19CD4776-F435-4F38-938F-14633E60EEE9}">
      <dgm:prSet/>
      <dgm:spPr/>
      <dgm:t>
        <a:bodyPr/>
        <a:lstStyle/>
        <a:p>
          <a:endParaRPr lang="it-IT"/>
        </a:p>
      </dgm:t>
    </dgm:pt>
    <dgm:pt modelId="{398F1C21-AFC6-4145-8073-E44999459CDD}" type="sibTrans" cxnId="{19CD4776-F435-4F38-938F-14633E60EEE9}">
      <dgm:prSet/>
      <dgm:spPr/>
      <dgm:t>
        <a:bodyPr/>
        <a:lstStyle/>
        <a:p>
          <a:endParaRPr lang="it-IT"/>
        </a:p>
      </dgm:t>
    </dgm:pt>
    <dgm:pt modelId="{AED3C6A3-89F3-4C3F-82DD-E482B2F81223}">
      <dgm:prSet custT="1"/>
      <dgm:spPr/>
      <dgm:t>
        <a:bodyPr/>
        <a:lstStyle/>
        <a:p>
          <a:r>
            <a:rPr lang="it-IT" sz="9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Offerta di prodotti personalizzati (es. private label)</a:t>
          </a:r>
        </a:p>
      </dgm:t>
    </dgm:pt>
    <dgm:pt modelId="{46A7173A-21CD-4F76-A768-9B49AA52C1FA}" type="parTrans" cxnId="{B2D9D7B8-6BA8-4DAF-98D0-14787863E188}">
      <dgm:prSet/>
      <dgm:spPr/>
      <dgm:t>
        <a:bodyPr/>
        <a:lstStyle/>
        <a:p>
          <a:endParaRPr lang="it-IT"/>
        </a:p>
      </dgm:t>
    </dgm:pt>
    <dgm:pt modelId="{F28F78E1-95F2-4D41-8024-5E7619A9DB89}" type="sibTrans" cxnId="{B2D9D7B8-6BA8-4DAF-98D0-14787863E188}">
      <dgm:prSet/>
      <dgm:spPr/>
      <dgm:t>
        <a:bodyPr/>
        <a:lstStyle/>
        <a:p>
          <a:endParaRPr lang="it-IT"/>
        </a:p>
      </dgm:t>
    </dgm:pt>
    <dgm:pt modelId="{DB075C62-C7C0-4A04-9D02-37452BE3FBB8}">
      <dgm:prSet custT="1"/>
      <dgm:spPr/>
      <dgm:t>
        <a:bodyPr anchor="ctr"/>
        <a:lstStyle/>
        <a:p>
          <a:endParaRPr lang="it-IT" sz="800" dirty="0"/>
        </a:p>
      </dgm:t>
    </dgm:pt>
    <dgm:pt modelId="{83885448-CE32-4633-AB58-DE04A454967E}" type="parTrans" cxnId="{1189CF49-6EC5-418A-A217-0844D816EEF1}">
      <dgm:prSet/>
      <dgm:spPr/>
      <dgm:t>
        <a:bodyPr/>
        <a:lstStyle/>
        <a:p>
          <a:endParaRPr lang="it-IT"/>
        </a:p>
      </dgm:t>
    </dgm:pt>
    <dgm:pt modelId="{7976EAF1-49C5-4354-855C-37215AE8B4FA}" type="sibTrans" cxnId="{1189CF49-6EC5-418A-A217-0844D816EEF1}">
      <dgm:prSet/>
      <dgm:spPr/>
      <dgm:t>
        <a:bodyPr/>
        <a:lstStyle/>
        <a:p>
          <a:endParaRPr lang="it-IT"/>
        </a:p>
      </dgm:t>
    </dgm:pt>
    <dgm:pt modelId="{768D07D3-6DAC-45D4-A418-397773E1275B}">
      <dgm:prSet custT="1"/>
      <dgm:spPr/>
      <dgm:t>
        <a:bodyPr/>
        <a:lstStyle/>
        <a:p>
          <a:r>
            <a:rPr lang="it-IT" sz="8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Importazione delle calzature dai paesi preferenziali (calzature)</a:t>
          </a:r>
        </a:p>
      </dgm:t>
    </dgm:pt>
    <dgm:pt modelId="{A2D904F5-1D94-4D7B-8803-89F99B2FB1D2}" type="parTrans" cxnId="{292D3FF2-6C47-4B23-A37F-902749F0542C}">
      <dgm:prSet/>
      <dgm:spPr/>
      <dgm:t>
        <a:bodyPr/>
        <a:lstStyle/>
        <a:p>
          <a:endParaRPr lang="it-IT"/>
        </a:p>
      </dgm:t>
    </dgm:pt>
    <dgm:pt modelId="{AC083B13-12C6-4CC3-B53A-114ED9C3AAAA}" type="sibTrans" cxnId="{292D3FF2-6C47-4B23-A37F-902749F0542C}">
      <dgm:prSet/>
      <dgm:spPr/>
      <dgm:t>
        <a:bodyPr/>
        <a:lstStyle/>
        <a:p>
          <a:endParaRPr lang="it-IT"/>
        </a:p>
      </dgm:t>
    </dgm:pt>
    <dgm:pt modelId="{6F32BAEC-49CF-4B26-B3DE-96F4E6E22A13}">
      <dgm:prSet custT="1"/>
      <dgm:spPr/>
      <dgm:t>
        <a:bodyPr/>
        <a:lstStyle/>
        <a:p>
          <a:r>
            <a:rPr lang="it-IT" sz="8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Domanda rallentata per i prodotti «luxury» (gioielleria)</a:t>
          </a:r>
        </a:p>
      </dgm:t>
    </dgm:pt>
    <dgm:pt modelId="{C714AD66-5151-4A01-A99D-14E43708A5AD}" type="parTrans" cxnId="{35413DBD-6F43-4A70-955E-3518B4E46987}">
      <dgm:prSet/>
      <dgm:spPr/>
      <dgm:t>
        <a:bodyPr/>
        <a:lstStyle/>
        <a:p>
          <a:endParaRPr lang="it-IT"/>
        </a:p>
      </dgm:t>
    </dgm:pt>
    <dgm:pt modelId="{A6CF2BC8-9CDC-4CEE-A6B8-378F2466CF03}" type="sibTrans" cxnId="{35413DBD-6F43-4A70-955E-3518B4E46987}">
      <dgm:prSet/>
      <dgm:spPr/>
      <dgm:t>
        <a:bodyPr/>
        <a:lstStyle/>
        <a:p>
          <a:endParaRPr lang="it-IT"/>
        </a:p>
      </dgm:t>
    </dgm:pt>
    <dgm:pt modelId="{57403B4B-5CFE-4108-84F6-C9CFEF7918D0}">
      <dgm:prSet custT="1"/>
      <dgm:spPr/>
      <dgm:t>
        <a:bodyPr/>
        <a:lstStyle/>
        <a:p>
          <a:r>
            <a:rPr lang="it-IT" sz="800" b="0" i="0" dirty="0">
              <a:latin typeface="Arial" panose="020B0604020202020204" pitchFamily="34" charset="0"/>
              <a:cs typeface="Arial" panose="020B0604020202020204" pitchFamily="34" charset="0"/>
            </a:rPr>
            <a:t>Forte presenza di grandi marchi giapponesi (cosmetici)</a:t>
          </a:r>
          <a:endParaRPr lang="it-IT" sz="8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35CE80-6554-41B8-99E0-4A9AFC553A6A}" type="parTrans" cxnId="{2025E239-49AD-4E00-B9D6-24AB74C3C2F2}">
      <dgm:prSet/>
      <dgm:spPr/>
      <dgm:t>
        <a:bodyPr/>
        <a:lstStyle/>
        <a:p>
          <a:endParaRPr lang="it-IT"/>
        </a:p>
      </dgm:t>
    </dgm:pt>
    <dgm:pt modelId="{2819E641-5681-4060-BCC8-0CA0A7DE4F80}" type="sibTrans" cxnId="{2025E239-49AD-4E00-B9D6-24AB74C3C2F2}">
      <dgm:prSet/>
      <dgm:spPr/>
      <dgm:t>
        <a:bodyPr/>
        <a:lstStyle/>
        <a:p>
          <a:endParaRPr lang="it-IT"/>
        </a:p>
      </dgm:t>
    </dgm:pt>
    <dgm:pt modelId="{1056F49B-0F18-47DB-BB2C-4B43903E088A}">
      <dgm:prSet custT="1"/>
      <dgm:spPr/>
      <dgm:t>
        <a:bodyPr anchor="ctr"/>
        <a:lstStyle/>
        <a:p>
          <a:endParaRPr lang="it-IT" sz="80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271C75-02AB-48A6-AC49-A57E7362C587}" type="parTrans" cxnId="{52CD98F2-95A4-4F83-A1F5-DADA544975F1}">
      <dgm:prSet/>
      <dgm:spPr/>
      <dgm:t>
        <a:bodyPr/>
        <a:lstStyle/>
        <a:p>
          <a:endParaRPr lang="it-IT"/>
        </a:p>
      </dgm:t>
    </dgm:pt>
    <dgm:pt modelId="{C1D4DB78-1E5A-479E-921C-35CDBA44278C}" type="sibTrans" cxnId="{52CD98F2-95A4-4F83-A1F5-DADA544975F1}">
      <dgm:prSet/>
      <dgm:spPr/>
      <dgm:t>
        <a:bodyPr/>
        <a:lstStyle/>
        <a:p>
          <a:endParaRPr lang="it-IT"/>
        </a:p>
      </dgm:t>
    </dgm:pt>
    <dgm:pt modelId="{F193626A-2B17-4166-821D-B27A5C707A07}">
      <dgm:prSet custT="1"/>
      <dgm:spPr/>
      <dgm:t>
        <a:bodyPr anchor="ctr"/>
        <a:lstStyle/>
        <a:p>
          <a:endParaRPr lang="it-IT" sz="800"/>
        </a:p>
      </dgm:t>
    </dgm:pt>
    <dgm:pt modelId="{C898E3D9-F4B5-4B53-A69A-54F59F859982}" type="parTrans" cxnId="{5E839CE3-7722-4DD7-B674-79D85E8021A9}">
      <dgm:prSet/>
      <dgm:spPr/>
      <dgm:t>
        <a:bodyPr/>
        <a:lstStyle/>
        <a:p>
          <a:endParaRPr lang="it-IT"/>
        </a:p>
      </dgm:t>
    </dgm:pt>
    <dgm:pt modelId="{973491FD-5131-44F1-9645-462D6EBA49E4}" type="sibTrans" cxnId="{5E839CE3-7722-4DD7-B674-79D85E8021A9}">
      <dgm:prSet/>
      <dgm:spPr/>
      <dgm:t>
        <a:bodyPr/>
        <a:lstStyle/>
        <a:p>
          <a:endParaRPr lang="it-IT"/>
        </a:p>
      </dgm:t>
    </dgm:pt>
    <dgm:pt modelId="{24E31EA0-4A94-4206-853B-D73359F5B714}">
      <dgm:prSet custT="1"/>
      <dgm:spPr/>
      <dgm:t>
        <a:bodyPr/>
        <a:lstStyle/>
        <a:p>
          <a:r>
            <a:rPr lang="it-IT" sz="800" b="0" i="0" u="none" dirty="0">
              <a:latin typeface="Arial" panose="020B0604020202020204" pitchFamily="34" charset="0"/>
              <a:cs typeface="Arial" panose="020B0604020202020204" pitchFamily="34" charset="0"/>
            </a:rPr>
            <a:t>Prodotti di tendenza e di qualità (abbigliamento, pelletteria e calzature)</a:t>
          </a:r>
          <a:endParaRPr lang="it-IT" sz="8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C32393-B8F0-4EC7-BDEA-43F0DF16132D}" type="parTrans" cxnId="{AB8118AE-BA46-4F8C-BC29-C31135A57100}">
      <dgm:prSet/>
      <dgm:spPr/>
      <dgm:t>
        <a:bodyPr/>
        <a:lstStyle/>
        <a:p>
          <a:endParaRPr lang="it-IT"/>
        </a:p>
      </dgm:t>
    </dgm:pt>
    <dgm:pt modelId="{D5F7DBF7-0591-4004-A713-04C263260EB7}" type="sibTrans" cxnId="{AB8118AE-BA46-4F8C-BC29-C31135A57100}">
      <dgm:prSet/>
      <dgm:spPr/>
      <dgm:t>
        <a:bodyPr/>
        <a:lstStyle/>
        <a:p>
          <a:endParaRPr lang="it-IT"/>
        </a:p>
      </dgm:t>
    </dgm:pt>
    <dgm:pt modelId="{290BE82C-CDD2-4C45-84E9-0A26F958DC4F}">
      <dgm:prSet phldrT="[Text]" custT="1"/>
      <dgm:spPr/>
      <dgm:t>
        <a:bodyPr anchor="ctr"/>
        <a:lstStyle/>
        <a:p>
          <a:r>
            <a:rPr lang="it-IT" sz="9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Offerta di prodotti eco-sostenibili </a:t>
          </a:r>
          <a:r>
            <a:rPr lang="it-IT" sz="900" b="0" i="0" dirty="0">
              <a:latin typeface="Arial" panose="020B0604020202020204" pitchFamily="34" charset="0"/>
              <a:cs typeface="Arial" panose="020B0604020202020204" pitchFamily="34" charset="0"/>
            </a:rPr>
            <a:t>(pellami)</a:t>
          </a:r>
          <a:endParaRPr lang="it-IT" sz="900" dirty="0"/>
        </a:p>
      </dgm:t>
    </dgm:pt>
    <dgm:pt modelId="{47E7D14E-7E93-4403-B312-DD30A891BD1C}" type="parTrans" cxnId="{20A784F4-6027-494A-B9E6-E48C6EF188BF}">
      <dgm:prSet/>
      <dgm:spPr/>
      <dgm:t>
        <a:bodyPr/>
        <a:lstStyle/>
        <a:p>
          <a:endParaRPr lang="it-IT"/>
        </a:p>
      </dgm:t>
    </dgm:pt>
    <dgm:pt modelId="{38C9E0A5-4C3C-4733-ADEF-1EC969788DEC}" type="sibTrans" cxnId="{20A784F4-6027-494A-B9E6-E48C6EF188BF}">
      <dgm:prSet/>
      <dgm:spPr/>
      <dgm:t>
        <a:bodyPr/>
        <a:lstStyle/>
        <a:p>
          <a:endParaRPr lang="it-IT"/>
        </a:p>
      </dgm:t>
    </dgm:pt>
    <dgm:pt modelId="{3C6624BF-56B2-4CCE-83CF-3973213FF2C5}" type="pres">
      <dgm:prSet presAssocID="{18199053-527D-4C50-A841-84DE13AB0B2B}" presName="Name0" presStyleCnt="0">
        <dgm:presLayoutVars>
          <dgm:dir/>
          <dgm:animLvl val="lvl"/>
          <dgm:resizeHandles/>
        </dgm:presLayoutVars>
      </dgm:prSet>
      <dgm:spPr/>
    </dgm:pt>
    <dgm:pt modelId="{8269AC43-3AB7-485E-92C6-7694E04037AB}" type="pres">
      <dgm:prSet presAssocID="{3F761097-8C4F-4441-99BD-68C783E83E38}" presName="linNode" presStyleCnt="0"/>
      <dgm:spPr/>
    </dgm:pt>
    <dgm:pt modelId="{1ED4DECE-3DFD-4CB1-A622-5123B349232A}" type="pres">
      <dgm:prSet presAssocID="{3F761097-8C4F-4441-99BD-68C783E83E38}" presName="parentShp" presStyleLbl="node1" presStyleIdx="0" presStyleCnt="4" custScaleX="86689" custLinFactNeighborX="0" custLinFactNeighborY="-14764">
        <dgm:presLayoutVars>
          <dgm:bulletEnabled val="1"/>
        </dgm:presLayoutVars>
      </dgm:prSet>
      <dgm:spPr/>
    </dgm:pt>
    <dgm:pt modelId="{21D5DC79-E396-4B08-B3EC-3FD1378CBDCB}" type="pres">
      <dgm:prSet presAssocID="{3F761097-8C4F-4441-99BD-68C783E83E38}" presName="childShp" presStyleLbl="bgAccFollowNode1" presStyleIdx="0" presStyleCnt="4">
        <dgm:presLayoutVars>
          <dgm:bulletEnabled val="1"/>
        </dgm:presLayoutVars>
      </dgm:prSet>
      <dgm:spPr/>
    </dgm:pt>
    <dgm:pt modelId="{64BDE232-AA47-4BDB-8646-85D4CECC17DF}" type="pres">
      <dgm:prSet presAssocID="{1B695856-8CB2-45F6-B4F5-179BD5265D58}" presName="spacing" presStyleCnt="0"/>
      <dgm:spPr/>
    </dgm:pt>
    <dgm:pt modelId="{EA0778A0-48E3-438C-847D-81CBEFE1F4A4}" type="pres">
      <dgm:prSet presAssocID="{1C88DC1F-0C24-468B-888B-42DC21A79AA8}" presName="linNode" presStyleCnt="0"/>
      <dgm:spPr/>
    </dgm:pt>
    <dgm:pt modelId="{8952FAF6-B1B1-463E-A5BE-BB1F2ADA22DA}" type="pres">
      <dgm:prSet presAssocID="{1C88DC1F-0C24-468B-888B-42DC21A79AA8}" presName="parentShp" presStyleLbl="node1" presStyleIdx="1" presStyleCnt="4" custScaleX="88336">
        <dgm:presLayoutVars>
          <dgm:bulletEnabled val="1"/>
        </dgm:presLayoutVars>
      </dgm:prSet>
      <dgm:spPr/>
    </dgm:pt>
    <dgm:pt modelId="{84F5376A-09CD-4CD6-BAB2-69144DD4E7F1}" type="pres">
      <dgm:prSet presAssocID="{1C88DC1F-0C24-468B-888B-42DC21A79AA8}" presName="childShp" presStyleLbl="bgAccFollowNode1" presStyleIdx="1" presStyleCnt="4">
        <dgm:presLayoutVars>
          <dgm:bulletEnabled val="1"/>
        </dgm:presLayoutVars>
      </dgm:prSet>
      <dgm:spPr/>
    </dgm:pt>
    <dgm:pt modelId="{3452B872-8FDC-4D8B-A7DB-4BA5FA419DC9}" type="pres">
      <dgm:prSet presAssocID="{62C94A91-A33C-4CD6-9B81-7DDF56B7B92C}" presName="spacing" presStyleCnt="0"/>
      <dgm:spPr/>
    </dgm:pt>
    <dgm:pt modelId="{69F84A29-7770-4387-828A-34CDEFF8D9B1}" type="pres">
      <dgm:prSet presAssocID="{D3035D11-1D47-42D1-BE39-5175D2BFB659}" presName="linNode" presStyleCnt="0"/>
      <dgm:spPr/>
    </dgm:pt>
    <dgm:pt modelId="{14F1A57C-DFD6-4D9F-9348-2AF2A1025EF6}" type="pres">
      <dgm:prSet presAssocID="{D3035D11-1D47-42D1-BE39-5175D2BFB659}" presName="parentShp" presStyleLbl="node1" presStyleIdx="2" presStyleCnt="4" custScaleX="88336">
        <dgm:presLayoutVars>
          <dgm:bulletEnabled val="1"/>
        </dgm:presLayoutVars>
      </dgm:prSet>
      <dgm:spPr/>
    </dgm:pt>
    <dgm:pt modelId="{18763434-8800-47CC-B183-AEDBF0B74EC7}" type="pres">
      <dgm:prSet presAssocID="{D3035D11-1D47-42D1-BE39-5175D2BFB659}" presName="childShp" presStyleLbl="bgAccFollowNode1" presStyleIdx="2" presStyleCnt="4">
        <dgm:presLayoutVars>
          <dgm:bulletEnabled val="1"/>
        </dgm:presLayoutVars>
      </dgm:prSet>
      <dgm:spPr/>
    </dgm:pt>
    <dgm:pt modelId="{9D0BA0B3-A1DB-4CBB-B79E-7367C1FCED43}" type="pres">
      <dgm:prSet presAssocID="{E7445FA9-FA2A-4579-A838-C454AFAB60F6}" presName="spacing" presStyleCnt="0"/>
      <dgm:spPr/>
    </dgm:pt>
    <dgm:pt modelId="{DA07EFF7-820E-4858-8A0E-07B96C0771E9}" type="pres">
      <dgm:prSet presAssocID="{E433DB69-BAFF-40EA-A883-CBB080A7E97E}" presName="linNode" presStyleCnt="0"/>
      <dgm:spPr/>
    </dgm:pt>
    <dgm:pt modelId="{BA45D839-066E-44CF-BEA7-54D670D9D22B}" type="pres">
      <dgm:prSet presAssocID="{E433DB69-BAFF-40EA-A883-CBB080A7E97E}" presName="parentShp" presStyleLbl="node1" presStyleIdx="3" presStyleCnt="4" custScaleX="88336">
        <dgm:presLayoutVars>
          <dgm:bulletEnabled val="1"/>
        </dgm:presLayoutVars>
      </dgm:prSet>
      <dgm:spPr/>
    </dgm:pt>
    <dgm:pt modelId="{356A6AE2-C100-4BBC-ADD1-FAA0B3EE45A3}" type="pres">
      <dgm:prSet presAssocID="{E433DB69-BAFF-40EA-A883-CBB080A7E97E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61B19617-8A10-4496-906D-2CD6EEF1E1CC}" type="presOf" srcId="{0CC4823C-289A-4E3F-8296-C5D1659A0837}" destId="{84F5376A-09CD-4CD6-BAB2-69144DD4E7F1}" srcOrd="0" destOrd="5" presId="urn:microsoft.com/office/officeart/2005/8/layout/vList6"/>
    <dgm:cxn modelId="{201B4D1F-551D-439D-A94A-395AEBDDC80B}" srcId="{18199053-527D-4C50-A841-84DE13AB0B2B}" destId="{D3035D11-1D47-42D1-BE39-5175D2BFB659}" srcOrd="2" destOrd="0" parTransId="{540A6D5D-815B-4A4E-9BD3-8983A851DF60}" sibTransId="{E7445FA9-FA2A-4579-A838-C454AFAB60F6}"/>
    <dgm:cxn modelId="{B87F5721-394B-473A-9A29-AE029645B085}" type="presOf" srcId="{8BE9AABF-9C1C-4492-A078-E9B226664E42}" destId="{84F5376A-09CD-4CD6-BAB2-69144DD4E7F1}" srcOrd="0" destOrd="2" presId="urn:microsoft.com/office/officeart/2005/8/layout/vList6"/>
    <dgm:cxn modelId="{B5E36426-90B6-4412-8EED-08900FF5BD20}" srcId="{1C88DC1F-0C24-468B-888B-42DC21A79AA8}" destId="{4EC44A0C-88EC-4DDA-A77C-0D7DBF82B0AC}" srcOrd="4" destOrd="0" parTransId="{814D9AB4-829F-4369-B0C3-18A4367084C7}" sibTransId="{5B1719FB-0AC1-4D3A-948D-87D056EC993E}"/>
    <dgm:cxn modelId="{6FB3E028-501C-40FA-A7CC-733EB9E1F5A0}" type="presOf" srcId="{18199053-527D-4C50-A841-84DE13AB0B2B}" destId="{3C6624BF-56B2-4CCE-83CF-3973213FF2C5}" srcOrd="0" destOrd="0" presId="urn:microsoft.com/office/officeart/2005/8/layout/vList6"/>
    <dgm:cxn modelId="{7EF6072A-23A2-482F-B496-539C2BD77781}" type="presOf" srcId="{E433DB69-BAFF-40EA-A883-CBB080A7E97E}" destId="{BA45D839-066E-44CF-BEA7-54D670D9D22B}" srcOrd="0" destOrd="0" presId="urn:microsoft.com/office/officeart/2005/8/layout/vList6"/>
    <dgm:cxn modelId="{D4858D39-6BAA-4F81-81C8-BEE47F76CB43}" type="presOf" srcId="{705741E1-1FF1-47DA-AFBA-07A9E4694422}" destId="{21D5DC79-E396-4B08-B3EC-3FD1378CBDCB}" srcOrd="0" destOrd="0" presId="urn:microsoft.com/office/officeart/2005/8/layout/vList6"/>
    <dgm:cxn modelId="{2025E239-49AD-4E00-B9D6-24AB74C3C2F2}" srcId="{E433DB69-BAFF-40EA-A883-CBB080A7E97E}" destId="{57403B4B-5CFE-4108-84F6-C9CFEF7918D0}" srcOrd="3" destOrd="0" parTransId="{1835CE80-6554-41B8-99E0-4A9AFC553A6A}" sibTransId="{2819E641-5681-4060-BCC8-0CA0A7DE4F80}"/>
    <dgm:cxn modelId="{EF228A5D-F1BE-46C0-B44F-4685773331EC}" srcId="{18199053-527D-4C50-A841-84DE13AB0B2B}" destId="{E433DB69-BAFF-40EA-A883-CBB080A7E97E}" srcOrd="3" destOrd="0" parTransId="{6EDADCAF-EF0D-4510-AEB6-883D2F616D0C}" sibTransId="{1A4B62E6-6535-4649-8685-26B4CB10E032}"/>
    <dgm:cxn modelId="{02D3D65E-60E4-4B0C-B825-981C3B9F7291}" type="presOf" srcId="{398F1495-C48E-49A2-A423-62B3B384A4F1}" destId="{21D5DC79-E396-4B08-B3EC-3FD1378CBDCB}" srcOrd="0" destOrd="1" presId="urn:microsoft.com/office/officeart/2005/8/layout/vList6"/>
    <dgm:cxn modelId="{D450F545-E969-446C-BB6C-912BCF4D01F3}" srcId="{1C88DC1F-0C24-468B-888B-42DC21A79AA8}" destId="{AB12958A-B2F3-4B26-897F-A02B2DFCC67C}" srcOrd="0" destOrd="0" parTransId="{076C0281-E904-4849-B2CA-945840244051}" sibTransId="{D67C9CAC-7B42-4130-B0BB-BA44AB70D4C1}"/>
    <dgm:cxn modelId="{8A09D646-3598-4181-A235-BB2C04FA8AB8}" type="presOf" srcId="{5BC72D3B-B4DC-4B11-AAE0-1CD581A04C89}" destId="{18763434-8800-47CC-B183-AEDBF0B74EC7}" srcOrd="0" destOrd="2" presId="urn:microsoft.com/office/officeart/2005/8/layout/vList6"/>
    <dgm:cxn modelId="{B1D81F47-5792-4043-8732-58DBA6E9631D}" type="presOf" srcId="{768D07D3-6DAC-45D4-A418-397773E1275B}" destId="{356A6AE2-C100-4BBC-ADD1-FAA0B3EE45A3}" srcOrd="0" destOrd="1" presId="urn:microsoft.com/office/officeart/2005/8/layout/vList6"/>
    <dgm:cxn modelId="{2CBB3C47-E3CF-453C-AAFC-4C7D1FD0C260}" type="presOf" srcId="{F193626A-2B17-4166-821D-B27A5C707A07}" destId="{356A6AE2-C100-4BBC-ADD1-FAA0B3EE45A3}" srcOrd="0" destOrd="5" presId="urn:microsoft.com/office/officeart/2005/8/layout/vList6"/>
    <dgm:cxn modelId="{1189CF49-6EC5-418A-A217-0844D816EEF1}" srcId="{E433DB69-BAFF-40EA-A883-CBB080A7E97E}" destId="{DB075C62-C7C0-4A04-9D02-37452BE3FBB8}" srcOrd="0" destOrd="0" parTransId="{83885448-CE32-4633-AB58-DE04A454967E}" sibTransId="{7976EAF1-49C5-4354-855C-37215AE8B4FA}"/>
    <dgm:cxn modelId="{ECDD2E71-0F3E-44C1-92D7-B75EE6E397DF}" type="presOf" srcId="{AB12958A-B2F3-4B26-897F-A02B2DFCC67C}" destId="{84F5376A-09CD-4CD6-BAB2-69144DD4E7F1}" srcOrd="0" destOrd="0" presId="urn:microsoft.com/office/officeart/2005/8/layout/vList6"/>
    <dgm:cxn modelId="{1C02C571-16DB-44B5-9768-C0790E264687}" type="presOf" srcId="{F0440447-31D8-487E-AE22-B96957112617}" destId="{84F5376A-09CD-4CD6-BAB2-69144DD4E7F1}" srcOrd="0" destOrd="1" presId="urn:microsoft.com/office/officeart/2005/8/layout/vList6"/>
    <dgm:cxn modelId="{19CD4776-F435-4F38-938F-14633E60EEE9}" srcId="{D3035D11-1D47-42D1-BE39-5175D2BFB659}" destId="{5BC72D3B-B4DC-4B11-AAE0-1CD581A04C89}" srcOrd="2" destOrd="0" parTransId="{50C8D196-1F0C-40D7-A39B-7307D52F6DF4}" sibTransId="{398F1C21-AFC6-4145-8073-E44999459CDD}"/>
    <dgm:cxn modelId="{3190B859-86D4-4EA9-B5F5-B7FAA60CE54C}" type="presOf" srcId="{24E31EA0-4A94-4206-853B-D73359F5B714}" destId="{21D5DC79-E396-4B08-B3EC-3FD1378CBDCB}" srcOrd="0" destOrd="2" presId="urn:microsoft.com/office/officeart/2005/8/layout/vList6"/>
    <dgm:cxn modelId="{259F535A-1909-41BF-993E-9F4F80C20D62}" srcId="{18199053-527D-4C50-A841-84DE13AB0B2B}" destId="{3F761097-8C4F-4441-99BD-68C783E83E38}" srcOrd="0" destOrd="0" parTransId="{2D76F597-202A-40ED-935A-598071CB1E86}" sibTransId="{1B695856-8CB2-45F6-B4F5-179BD5265D58}"/>
    <dgm:cxn modelId="{35109481-CD9B-4827-A3F8-DDB5768E3810}" srcId="{1C88DC1F-0C24-468B-888B-42DC21A79AA8}" destId="{7B4C1264-0564-4139-9ADC-E67DE809C1E2}" srcOrd="3" destOrd="0" parTransId="{9A7C4FFB-D36C-4B1F-8573-6082EDB31B62}" sibTransId="{0E25F603-78FC-4EC2-8F43-13E6E49B7134}"/>
    <dgm:cxn modelId="{C0F40C91-16C3-4126-88A6-A6D3C1F4B3DE}" type="presOf" srcId="{6F32BAEC-49CF-4B26-B3DE-96F4E6E22A13}" destId="{356A6AE2-C100-4BBC-ADD1-FAA0B3EE45A3}" srcOrd="0" destOrd="2" presId="urn:microsoft.com/office/officeart/2005/8/layout/vList6"/>
    <dgm:cxn modelId="{17542494-667E-4668-A845-7491A811BE2F}" srcId="{1C88DC1F-0C24-468B-888B-42DC21A79AA8}" destId="{0600C46E-C09C-41A9-97C4-9A07CC9B582E}" srcOrd="6" destOrd="0" parTransId="{3EDFE7D9-9AE3-44CC-9EEE-14DA3FD6121E}" sibTransId="{EEA51D69-35FE-4FCC-ADCB-7FF0B38B3BAD}"/>
    <dgm:cxn modelId="{0F58AD95-75DB-4A3D-8D8E-152E32CBA7F0}" type="presOf" srcId="{290BE82C-CDD2-4C45-84E9-0A26F958DC4F}" destId="{18763434-8800-47CC-B183-AEDBF0B74EC7}" srcOrd="0" destOrd="1" presId="urn:microsoft.com/office/officeart/2005/8/layout/vList6"/>
    <dgm:cxn modelId="{C4C59A9C-443B-471A-A0FC-C403007646E5}" type="presOf" srcId="{1C88DC1F-0C24-468B-888B-42DC21A79AA8}" destId="{8952FAF6-B1B1-463E-A5BE-BB1F2ADA22DA}" srcOrd="0" destOrd="0" presId="urn:microsoft.com/office/officeart/2005/8/layout/vList6"/>
    <dgm:cxn modelId="{9BC877A0-F6A8-43D0-A570-4F305FD3B37A}" type="presOf" srcId="{D3035D11-1D47-42D1-BE39-5175D2BFB659}" destId="{14F1A57C-DFD6-4D9F-9348-2AF2A1025EF6}" srcOrd="0" destOrd="0" presId="urn:microsoft.com/office/officeart/2005/8/layout/vList6"/>
    <dgm:cxn modelId="{E0C92AAA-E1FC-4D6C-92C2-8FD54308573C}" srcId="{18199053-527D-4C50-A841-84DE13AB0B2B}" destId="{1C88DC1F-0C24-468B-888B-42DC21A79AA8}" srcOrd="1" destOrd="0" parTransId="{A999FEC3-C467-4974-B6AC-F8DF1E0A1443}" sibTransId="{62C94A91-A33C-4CD6-9B81-7DDF56B7B92C}"/>
    <dgm:cxn modelId="{AB8118AE-BA46-4F8C-BC29-C31135A57100}" srcId="{3F761097-8C4F-4441-99BD-68C783E83E38}" destId="{24E31EA0-4A94-4206-853B-D73359F5B714}" srcOrd="2" destOrd="0" parTransId="{ADC32393-B8F0-4EC7-BDEA-43F0DF16132D}" sibTransId="{D5F7DBF7-0591-4004-A713-04C263260EB7}"/>
    <dgm:cxn modelId="{45B8DCB2-8472-479E-BCCA-D73DB73CF14D}" type="presOf" srcId="{0600C46E-C09C-41A9-97C4-9A07CC9B582E}" destId="{84F5376A-09CD-4CD6-BAB2-69144DD4E7F1}" srcOrd="0" destOrd="6" presId="urn:microsoft.com/office/officeart/2005/8/layout/vList6"/>
    <dgm:cxn modelId="{2B270DB7-FC94-4D98-947F-D1A488196A3C}" srcId="{1C88DC1F-0C24-468B-888B-42DC21A79AA8}" destId="{8BE9AABF-9C1C-4492-A078-E9B226664E42}" srcOrd="2" destOrd="0" parTransId="{4C089D5C-25BB-4FAD-BC51-D27C944784C7}" sibTransId="{E77A09A3-B5C2-4398-8BBC-C944DC48912F}"/>
    <dgm:cxn modelId="{B2D9D7B8-6BA8-4DAF-98D0-14787863E188}" srcId="{D3035D11-1D47-42D1-BE39-5175D2BFB659}" destId="{AED3C6A3-89F3-4C3F-82DD-E482B2F81223}" srcOrd="3" destOrd="0" parTransId="{46A7173A-21CD-4F76-A768-9B49AA52C1FA}" sibTransId="{F28F78E1-95F2-4D41-8024-5E7619A9DB89}"/>
    <dgm:cxn modelId="{14EEBEBA-3FA0-4643-AB84-03ACFDC069A9}" srcId="{3F761097-8C4F-4441-99BD-68C783E83E38}" destId="{705741E1-1FF1-47DA-AFBA-07A9E4694422}" srcOrd="0" destOrd="0" parTransId="{81C5981F-5FF0-4BD2-ABB5-D2276E809B10}" sibTransId="{6372ED86-7677-412A-8E51-6F24B6D37B79}"/>
    <dgm:cxn modelId="{35413DBD-6F43-4A70-955E-3518B4E46987}" srcId="{E433DB69-BAFF-40EA-A883-CBB080A7E97E}" destId="{6F32BAEC-49CF-4B26-B3DE-96F4E6E22A13}" srcOrd="2" destOrd="0" parTransId="{C714AD66-5151-4A01-A99D-14E43708A5AD}" sibTransId="{A6CF2BC8-9CDC-4CEE-A6B8-378F2466CF03}"/>
    <dgm:cxn modelId="{219E55C6-A7A3-482F-A172-818F2823B740}" type="presOf" srcId="{3F761097-8C4F-4441-99BD-68C783E83E38}" destId="{1ED4DECE-3DFD-4CB1-A622-5123B349232A}" srcOrd="0" destOrd="0" presId="urn:microsoft.com/office/officeart/2005/8/layout/vList6"/>
    <dgm:cxn modelId="{862153C8-8AB4-40E5-ABED-2A5AA5B8BE27}" type="presOf" srcId="{57403B4B-5CFE-4108-84F6-C9CFEF7918D0}" destId="{356A6AE2-C100-4BBC-ADD1-FAA0B3EE45A3}" srcOrd="0" destOrd="3" presId="urn:microsoft.com/office/officeart/2005/8/layout/vList6"/>
    <dgm:cxn modelId="{8A3EBACD-BD8E-4592-93B2-CEBFC4DABD65}" srcId="{1C88DC1F-0C24-468B-888B-42DC21A79AA8}" destId="{F0440447-31D8-487E-AE22-B96957112617}" srcOrd="1" destOrd="0" parTransId="{026BBACC-8FAF-42B9-A7D9-AEA16427B09B}" sibTransId="{24E67093-67D0-4A64-B215-7CB1FBBF718D}"/>
    <dgm:cxn modelId="{5E839CE3-7722-4DD7-B674-79D85E8021A9}" srcId="{E433DB69-BAFF-40EA-A883-CBB080A7E97E}" destId="{F193626A-2B17-4166-821D-B27A5C707A07}" srcOrd="5" destOrd="0" parTransId="{C898E3D9-F4B5-4B53-A69A-54F59F859982}" sibTransId="{973491FD-5131-44F1-9645-462D6EBA49E4}"/>
    <dgm:cxn modelId="{CB089EE5-A260-406E-BA83-5081FD1F666C}" srcId="{1C88DC1F-0C24-468B-888B-42DC21A79AA8}" destId="{0CC4823C-289A-4E3F-8296-C5D1659A0837}" srcOrd="5" destOrd="0" parTransId="{27BB249B-40AD-447C-83DF-5A75A81507FD}" sibTransId="{07BCB50A-5D0B-4E1F-B4C8-300664F55CF0}"/>
    <dgm:cxn modelId="{DED48DE7-61D9-4A74-B3AA-8DA306B18E57}" type="presOf" srcId="{1056F49B-0F18-47DB-BB2C-4B43903E088A}" destId="{356A6AE2-C100-4BBC-ADD1-FAA0B3EE45A3}" srcOrd="0" destOrd="4" presId="urn:microsoft.com/office/officeart/2005/8/layout/vList6"/>
    <dgm:cxn modelId="{30D474E9-35C1-4989-B43D-05421900CDCE}" srcId="{3F761097-8C4F-4441-99BD-68C783E83E38}" destId="{398F1495-C48E-49A2-A423-62B3B384A4F1}" srcOrd="1" destOrd="0" parTransId="{233D37BC-0A92-49CE-8473-9108D564DA8D}" sibTransId="{BB8FAFD6-AA90-49CB-AC49-4293B4992666}"/>
    <dgm:cxn modelId="{9786A4EF-745E-4F1F-8643-92836C56E029}" type="presOf" srcId="{AED3C6A3-89F3-4C3F-82DD-E482B2F81223}" destId="{18763434-8800-47CC-B183-AEDBF0B74EC7}" srcOrd="0" destOrd="3" presId="urn:microsoft.com/office/officeart/2005/8/layout/vList6"/>
    <dgm:cxn modelId="{62B9C4F0-0F88-4F77-9768-489FED765784}" type="presOf" srcId="{7B4C1264-0564-4139-9ADC-E67DE809C1E2}" destId="{84F5376A-09CD-4CD6-BAB2-69144DD4E7F1}" srcOrd="0" destOrd="3" presId="urn:microsoft.com/office/officeart/2005/8/layout/vList6"/>
    <dgm:cxn modelId="{358B66F1-7DC3-472E-ADDD-DCFD2D6F5DAC}" type="presOf" srcId="{4EC44A0C-88EC-4DDA-A77C-0D7DBF82B0AC}" destId="{84F5376A-09CD-4CD6-BAB2-69144DD4E7F1}" srcOrd="0" destOrd="4" presId="urn:microsoft.com/office/officeart/2005/8/layout/vList6"/>
    <dgm:cxn modelId="{292D3FF2-6C47-4B23-A37F-902749F0542C}" srcId="{E433DB69-BAFF-40EA-A883-CBB080A7E97E}" destId="{768D07D3-6DAC-45D4-A418-397773E1275B}" srcOrd="1" destOrd="0" parTransId="{A2D904F5-1D94-4D7B-8803-89F99B2FB1D2}" sibTransId="{AC083B13-12C6-4CC3-B53A-114ED9C3AAAA}"/>
    <dgm:cxn modelId="{52CD98F2-95A4-4F83-A1F5-DADA544975F1}" srcId="{E433DB69-BAFF-40EA-A883-CBB080A7E97E}" destId="{1056F49B-0F18-47DB-BB2C-4B43903E088A}" srcOrd="4" destOrd="0" parTransId="{57271C75-02AB-48A6-AC49-A57E7362C587}" sibTransId="{C1D4DB78-1E5A-479E-921C-35CDBA44278C}"/>
    <dgm:cxn modelId="{D3B5AAF2-13D8-4097-98F3-C362F5F14B20}" srcId="{D3035D11-1D47-42D1-BE39-5175D2BFB659}" destId="{0AB233CE-ED96-4472-9449-842475CB5167}" srcOrd="0" destOrd="0" parTransId="{2360F239-DEBA-4C01-AEB9-C1CC7D2EACD1}" sibTransId="{5A01B513-1E97-43EF-921D-41C78669E16E}"/>
    <dgm:cxn modelId="{20A784F4-6027-494A-B9E6-E48C6EF188BF}" srcId="{D3035D11-1D47-42D1-BE39-5175D2BFB659}" destId="{290BE82C-CDD2-4C45-84E9-0A26F958DC4F}" srcOrd="1" destOrd="0" parTransId="{47E7D14E-7E93-4403-B312-DD30A891BD1C}" sibTransId="{38C9E0A5-4C3C-4733-ADEF-1EC969788DEC}"/>
    <dgm:cxn modelId="{ADD7A6F7-76D2-451E-8B54-6131DEAA4501}" type="presOf" srcId="{0AB233CE-ED96-4472-9449-842475CB5167}" destId="{18763434-8800-47CC-B183-AEDBF0B74EC7}" srcOrd="0" destOrd="0" presId="urn:microsoft.com/office/officeart/2005/8/layout/vList6"/>
    <dgm:cxn modelId="{BDA235F8-7CF9-43C7-8BF0-8702040DE67F}" type="presOf" srcId="{DB075C62-C7C0-4A04-9D02-37452BE3FBB8}" destId="{356A6AE2-C100-4BBC-ADD1-FAA0B3EE45A3}" srcOrd="0" destOrd="0" presId="urn:microsoft.com/office/officeart/2005/8/layout/vList6"/>
    <dgm:cxn modelId="{A566E1C1-D5B1-4ED0-A8FE-3D9EBB7F7883}" type="presParOf" srcId="{3C6624BF-56B2-4CCE-83CF-3973213FF2C5}" destId="{8269AC43-3AB7-485E-92C6-7694E04037AB}" srcOrd="0" destOrd="0" presId="urn:microsoft.com/office/officeart/2005/8/layout/vList6"/>
    <dgm:cxn modelId="{F554F9AD-2FE6-443B-8D6F-29B7B67C5608}" type="presParOf" srcId="{8269AC43-3AB7-485E-92C6-7694E04037AB}" destId="{1ED4DECE-3DFD-4CB1-A622-5123B349232A}" srcOrd="0" destOrd="0" presId="urn:microsoft.com/office/officeart/2005/8/layout/vList6"/>
    <dgm:cxn modelId="{0E4D5B08-1054-46B6-96B3-9773CF99C167}" type="presParOf" srcId="{8269AC43-3AB7-485E-92C6-7694E04037AB}" destId="{21D5DC79-E396-4B08-B3EC-3FD1378CBDCB}" srcOrd="1" destOrd="0" presId="urn:microsoft.com/office/officeart/2005/8/layout/vList6"/>
    <dgm:cxn modelId="{E2F596CE-BF44-4357-A5C7-ED78451B9CE0}" type="presParOf" srcId="{3C6624BF-56B2-4CCE-83CF-3973213FF2C5}" destId="{64BDE232-AA47-4BDB-8646-85D4CECC17DF}" srcOrd="1" destOrd="0" presId="urn:microsoft.com/office/officeart/2005/8/layout/vList6"/>
    <dgm:cxn modelId="{B7B5D923-646A-4878-BCA5-15A0339B823D}" type="presParOf" srcId="{3C6624BF-56B2-4CCE-83CF-3973213FF2C5}" destId="{EA0778A0-48E3-438C-847D-81CBEFE1F4A4}" srcOrd="2" destOrd="0" presId="urn:microsoft.com/office/officeart/2005/8/layout/vList6"/>
    <dgm:cxn modelId="{33CDDCF8-25E5-45B3-828F-AB534B14FBE9}" type="presParOf" srcId="{EA0778A0-48E3-438C-847D-81CBEFE1F4A4}" destId="{8952FAF6-B1B1-463E-A5BE-BB1F2ADA22DA}" srcOrd="0" destOrd="0" presId="urn:microsoft.com/office/officeart/2005/8/layout/vList6"/>
    <dgm:cxn modelId="{110E5161-E72E-4278-9C39-8FDC3D22E5E5}" type="presParOf" srcId="{EA0778A0-48E3-438C-847D-81CBEFE1F4A4}" destId="{84F5376A-09CD-4CD6-BAB2-69144DD4E7F1}" srcOrd="1" destOrd="0" presId="urn:microsoft.com/office/officeart/2005/8/layout/vList6"/>
    <dgm:cxn modelId="{A70113DA-76D2-4532-BBB4-5E4C94BE4101}" type="presParOf" srcId="{3C6624BF-56B2-4CCE-83CF-3973213FF2C5}" destId="{3452B872-8FDC-4D8B-A7DB-4BA5FA419DC9}" srcOrd="3" destOrd="0" presId="urn:microsoft.com/office/officeart/2005/8/layout/vList6"/>
    <dgm:cxn modelId="{52330BBB-BD63-444A-BB55-D44F03E98C32}" type="presParOf" srcId="{3C6624BF-56B2-4CCE-83CF-3973213FF2C5}" destId="{69F84A29-7770-4387-828A-34CDEFF8D9B1}" srcOrd="4" destOrd="0" presId="urn:microsoft.com/office/officeart/2005/8/layout/vList6"/>
    <dgm:cxn modelId="{0A22BDEE-41E7-4926-A9DD-50DE4D1D4364}" type="presParOf" srcId="{69F84A29-7770-4387-828A-34CDEFF8D9B1}" destId="{14F1A57C-DFD6-4D9F-9348-2AF2A1025EF6}" srcOrd="0" destOrd="0" presId="urn:microsoft.com/office/officeart/2005/8/layout/vList6"/>
    <dgm:cxn modelId="{804F55AB-BC32-4859-88AC-D1DB2EA6827F}" type="presParOf" srcId="{69F84A29-7770-4387-828A-34CDEFF8D9B1}" destId="{18763434-8800-47CC-B183-AEDBF0B74EC7}" srcOrd="1" destOrd="0" presId="urn:microsoft.com/office/officeart/2005/8/layout/vList6"/>
    <dgm:cxn modelId="{B4123D6F-5383-440B-A949-D8C5507A70E7}" type="presParOf" srcId="{3C6624BF-56B2-4CCE-83CF-3973213FF2C5}" destId="{9D0BA0B3-A1DB-4CBB-B79E-7367C1FCED43}" srcOrd="5" destOrd="0" presId="urn:microsoft.com/office/officeart/2005/8/layout/vList6"/>
    <dgm:cxn modelId="{ECFA91DB-B51C-4211-BA0F-004FB7BE33B2}" type="presParOf" srcId="{3C6624BF-56B2-4CCE-83CF-3973213FF2C5}" destId="{DA07EFF7-820E-4858-8A0E-07B96C0771E9}" srcOrd="6" destOrd="0" presId="urn:microsoft.com/office/officeart/2005/8/layout/vList6"/>
    <dgm:cxn modelId="{C4C04D47-C125-40A4-AC4F-AC43415FA612}" type="presParOf" srcId="{DA07EFF7-820E-4858-8A0E-07B96C0771E9}" destId="{BA45D839-066E-44CF-BEA7-54D670D9D22B}" srcOrd="0" destOrd="0" presId="urn:microsoft.com/office/officeart/2005/8/layout/vList6"/>
    <dgm:cxn modelId="{2F0DBB87-AB71-415D-AE66-779C68EE11A5}" type="presParOf" srcId="{DA07EFF7-820E-4858-8A0E-07B96C0771E9}" destId="{356A6AE2-C100-4BBC-ADD1-FAA0B3EE45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199053-527D-4C50-A841-84DE13AB0B2B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761097-8C4F-4441-99BD-68C783E83E3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gm:t>
    </dgm:pt>
    <dgm:pt modelId="{2D76F597-202A-40ED-935A-598071CB1E86}" type="parTrans" cxnId="{259F535A-1909-41BF-993E-9F4F80C20D62}">
      <dgm:prSet/>
      <dgm:spPr/>
      <dgm:t>
        <a:bodyPr/>
        <a:lstStyle/>
        <a:p>
          <a:endParaRPr lang="it-IT"/>
        </a:p>
      </dgm:t>
    </dgm:pt>
    <dgm:pt modelId="{1B695856-8CB2-45F6-B4F5-179BD5265D58}" type="sibTrans" cxnId="{259F535A-1909-41BF-993E-9F4F80C20D62}">
      <dgm:prSet/>
      <dgm:spPr/>
      <dgm:t>
        <a:bodyPr/>
        <a:lstStyle/>
        <a:p>
          <a:endParaRPr lang="it-IT"/>
        </a:p>
      </dgm:t>
    </dgm:pt>
    <dgm:pt modelId="{1C88DC1F-0C24-468B-888B-42DC21A79AA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gm:t>
    </dgm:pt>
    <dgm:pt modelId="{A999FEC3-C467-4974-B6AC-F8DF1E0A1443}" type="parTrans" cxnId="{E0C92AAA-E1FC-4D6C-92C2-8FD54308573C}">
      <dgm:prSet/>
      <dgm:spPr/>
      <dgm:t>
        <a:bodyPr/>
        <a:lstStyle/>
        <a:p>
          <a:endParaRPr lang="it-IT"/>
        </a:p>
      </dgm:t>
    </dgm:pt>
    <dgm:pt modelId="{62C94A91-A33C-4CD6-9B81-7DDF56B7B92C}" type="sibTrans" cxnId="{E0C92AAA-E1FC-4D6C-92C2-8FD54308573C}">
      <dgm:prSet/>
      <dgm:spPr/>
      <dgm:t>
        <a:bodyPr/>
        <a:lstStyle/>
        <a:p>
          <a:endParaRPr lang="it-IT"/>
        </a:p>
      </dgm:t>
    </dgm:pt>
    <dgm:pt modelId="{D3035D11-1D47-42D1-BE39-5175D2BFB659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gm:t>
    </dgm:pt>
    <dgm:pt modelId="{540A6D5D-815B-4A4E-9BD3-8983A851DF60}" type="parTrans" cxnId="{201B4D1F-551D-439D-A94A-395AEBDDC80B}">
      <dgm:prSet/>
      <dgm:spPr/>
      <dgm:t>
        <a:bodyPr/>
        <a:lstStyle/>
        <a:p>
          <a:endParaRPr lang="it-IT"/>
        </a:p>
      </dgm:t>
    </dgm:pt>
    <dgm:pt modelId="{E7445FA9-FA2A-4579-A838-C454AFAB60F6}" type="sibTrans" cxnId="{201B4D1F-551D-439D-A94A-395AEBDDC80B}">
      <dgm:prSet/>
      <dgm:spPr/>
      <dgm:t>
        <a:bodyPr/>
        <a:lstStyle/>
        <a:p>
          <a:endParaRPr lang="it-IT"/>
        </a:p>
      </dgm:t>
    </dgm:pt>
    <dgm:pt modelId="{E433DB69-BAFF-40EA-A883-CBB080A7E97E}">
      <dgm:prSet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gm:t>
    </dgm:pt>
    <dgm:pt modelId="{6EDADCAF-EF0D-4510-AEB6-883D2F616D0C}" type="parTrans" cxnId="{EF228A5D-F1BE-46C0-B44F-4685773331EC}">
      <dgm:prSet/>
      <dgm:spPr/>
      <dgm:t>
        <a:bodyPr/>
        <a:lstStyle/>
        <a:p>
          <a:endParaRPr lang="it-IT"/>
        </a:p>
      </dgm:t>
    </dgm:pt>
    <dgm:pt modelId="{1A4B62E6-6535-4649-8685-26B4CB10E032}" type="sibTrans" cxnId="{EF228A5D-F1BE-46C0-B44F-4685773331EC}">
      <dgm:prSet/>
      <dgm:spPr/>
      <dgm:t>
        <a:bodyPr/>
        <a:lstStyle/>
        <a:p>
          <a:endParaRPr lang="it-IT"/>
        </a:p>
      </dgm:t>
    </dgm:pt>
    <dgm:pt modelId="{EBCE6BC1-E444-46D2-B7FD-BC0911171178}">
      <dgm:prSet phldrT="[Text]"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Prodotti altamente apprezzati </a:t>
          </a:r>
          <a:endParaRPr lang="it-IT" dirty="0"/>
        </a:p>
      </dgm:t>
    </dgm:pt>
    <dgm:pt modelId="{AA9AD534-6DA7-4943-A6A6-D40A1E024C00}" type="parTrans" cxnId="{EC57990E-FBC2-4636-948B-239AB4167CEA}">
      <dgm:prSet/>
      <dgm:spPr/>
    </dgm:pt>
    <dgm:pt modelId="{46476206-4289-4C5F-BE65-3FB2F5F40221}" type="sibTrans" cxnId="{EC57990E-FBC2-4636-948B-239AB4167CEA}">
      <dgm:prSet/>
      <dgm:spPr/>
    </dgm:pt>
    <dgm:pt modelId="{6186E72D-E219-42A0-8B3F-CBFBCB79DAD9}">
      <dgm:prSet/>
      <dgm:spPr/>
      <dgm:t>
        <a:bodyPr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Numerosi ristoranti specializzati in cucina italiana</a:t>
          </a:r>
          <a:endParaRPr lang="it-IT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15779E-74C0-4F36-9D9F-AF9C9AE2CF10}" type="parTrans" cxnId="{EA629680-707A-4ACE-AB1B-06AA6D92B78B}">
      <dgm:prSet/>
      <dgm:spPr/>
      <dgm:t>
        <a:bodyPr/>
        <a:lstStyle/>
        <a:p>
          <a:endParaRPr lang="it-IT"/>
        </a:p>
      </dgm:t>
    </dgm:pt>
    <dgm:pt modelId="{8C793774-5E42-4C03-8421-40484327D736}" type="sibTrans" cxnId="{EA629680-707A-4ACE-AB1B-06AA6D92B78B}">
      <dgm:prSet/>
      <dgm:spPr/>
      <dgm:t>
        <a:bodyPr/>
        <a:lstStyle/>
        <a:p>
          <a:endParaRPr lang="it-IT"/>
        </a:p>
      </dgm:t>
    </dgm:pt>
    <dgm:pt modelId="{890D3D5A-D353-472D-8759-F27716D1D771}">
      <dgm:prSet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Prodotti italiani utilizzabili anche nella cucina giapponese</a:t>
          </a:r>
        </a:p>
      </dgm:t>
    </dgm:pt>
    <dgm:pt modelId="{0774FDC6-2831-43DF-A6C2-47329D371BD7}" type="parTrans" cxnId="{C8C86BEC-6056-4D6F-B7C4-52F9BBAD12E9}">
      <dgm:prSet/>
      <dgm:spPr/>
      <dgm:t>
        <a:bodyPr/>
        <a:lstStyle/>
        <a:p>
          <a:endParaRPr lang="it-IT"/>
        </a:p>
      </dgm:t>
    </dgm:pt>
    <dgm:pt modelId="{436DDD2A-7CD5-47A0-B9D5-A5E93577052C}" type="sibTrans" cxnId="{C8C86BEC-6056-4D6F-B7C4-52F9BBAD12E9}">
      <dgm:prSet/>
      <dgm:spPr/>
      <dgm:t>
        <a:bodyPr/>
        <a:lstStyle/>
        <a:p>
          <a:endParaRPr lang="it-IT"/>
        </a:p>
      </dgm:t>
    </dgm:pt>
    <dgm:pt modelId="{300C36C3-1770-401D-B0CA-982C9CD54045}">
      <dgm:prSet/>
      <dgm:spPr/>
      <dgm:t>
        <a:bodyPr/>
        <a:lstStyle/>
        <a:p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Severità nel </a:t>
          </a:r>
          <a:r>
            <a:rPr lang="it-IT" b="1" noProof="0">
              <a:latin typeface="Arial" panose="020B0604020202020204" pitchFamily="34" charset="0"/>
              <a:cs typeface="Arial" panose="020B0604020202020204" pitchFamily="34" charset="0"/>
            </a:rPr>
            <a:t>controllo qualità </a:t>
          </a:r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e nella </a:t>
          </a:r>
          <a:r>
            <a:rPr lang="it-IT" b="1" noProof="0">
              <a:latin typeface="Arial" panose="020B0604020202020204" pitchFamily="34" charset="0"/>
              <a:cs typeface="Arial" panose="020B0604020202020204" pitchFamily="34" charset="0"/>
            </a:rPr>
            <a:t>confezionatura</a:t>
          </a:r>
          <a:endParaRPr lang="it-IT"/>
        </a:p>
      </dgm:t>
    </dgm:pt>
    <dgm:pt modelId="{342998EE-2BED-40EC-B5D1-1D54ECC9A985}" type="parTrans" cxnId="{E50F41E8-1BA7-4C86-9C35-DEACB0DDA373}">
      <dgm:prSet/>
      <dgm:spPr/>
    </dgm:pt>
    <dgm:pt modelId="{0012D865-641A-4699-A7B3-1F4B88B7E3FB}" type="sibTrans" cxnId="{E50F41E8-1BA7-4C86-9C35-DEACB0DDA373}">
      <dgm:prSet/>
      <dgm:spPr/>
    </dgm:pt>
    <dgm:pt modelId="{55397CAC-218B-4AF4-A949-DEF3108DC31B}">
      <dgm:prSet/>
      <dgm:spPr/>
      <dgm:t>
        <a:bodyPr/>
        <a:lstStyle/>
        <a:p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Le </a:t>
          </a:r>
          <a:r>
            <a:rPr lang="it-IT" b="1" noProof="0">
              <a:latin typeface="Arial" panose="020B0604020202020204" pitchFamily="34" charset="0"/>
              <a:cs typeface="Arial" panose="020B0604020202020204" pitchFamily="34" charset="0"/>
            </a:rPr>
            <a:t>quantità</a:t>
          </a:r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 richieste sono </a:t>
          </a:r>
          <a:r>
            <a:rPr lang="it-IT" b="1" noProof="0">
              <a:latin typeface="Arial" panose="020B0604020202020204" pitchFamily="34" charset="0"/>
              <a:cs typeface="Arial" panose="020B0604020202020204" pitchFamily="34" charset="0"/>
            </a:rPr>
            <a:t>minori</a:t>
          </a:r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 a quelle comuni in Italia</a:t>
          </a:r>
          <a:endParaRPr lang="it-IT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063DF3-7577-4E19-8DD9-50671410D1C5}" type="parTrans" cxnId="{0EFF97A2-1317-4B01-A8C2-9CE2D8515018}">
      <dgm:prSet/>
      <dgm:spPr/>
      <dgm:t>
        <a:bodyPr/>
        <a:lstStyle/>
        <a:p>
          <a:endParaRPr lang="it-IT"/>
        </a:p>
      </dgm:t>
    </dgm:pt>
    <dgm:pt modelId="{77622E66-2D73-482B-B7A6-264872863B91}" type="sibTrans" cxnId="{0EFF97A2-1317-4B01-A8C2-9CE2D8515018}">
      <dgm:prSet/>
      <dgm:spPr/>
      <dgm:t>
        <a:bodyPr/>
        <a:lstStyle/>
        <a:p>
          <a:endParaRPr lang="it-IT"/>
        </a:p>
      </dgm:t>
    </dgm:pt>
    <dgm:pt modelId="{3DD13D4F-359F-4369-A9BC-B5603F746421}">
      <dgm:prSet/>
      <dgm:spPr/>
      <dgm:t>
        <a:bodyPr/>
        <a:lstStyle/>
        <a:p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Offerta di prodotti caratteristici, non presenti sul mercato locale</a:t>
          </a:r>
          <a:endParaRPr lang="it-IT"/>
        </a:p>
      </dgm:t>
    </dgm:pt>
    <dgm:pt modelId="{DF8BE8BF-30DD-47F0-BBDB-205AD0D704E6}" type="parTrans" cxnId="{3E07FC0D-98BB-4E54-B51F-3655EF021F9C}">
      <dgm:prSet/>
      <dgm:spPr/>
    </dgm:pt>
    <dgm:pt modelId="{34DB7624-8964-48B0-901D-4252E0FC0E53}" type="sibTrans" cxnId="{3E07FC0D-98BB-4E54-B51F-3655EF021F9C}">
      <dgm:prSet/>
      <dgm:spPr/>
    </dgm:pt>
    <dgm:pt modelId="{0F8DFE7F-2D03-4D38-A6DF-F4557A952157}">
      <dgm:prSet/>
      <dgm:spPr/>
      <dgm:t>
        <a:bodyPr/>
        <a:lstStyle/>
        <a:p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Incuriosire i consumatori spiegando loro la storia dietro ai prodotti</a:t>
          </a:r>
          <a:endParaRPr lang="it-IT" b="0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4A4FCF-83C2-4938-9951-DFF84B60AEDC}" type="parTrans" cxnId="{ACB18DE3-C65B-47D9-A7FF-81C8217F9CB2}">
      <dgm:prSet/>
      <dgm:spPr/>
      <dgm:t>
        <a:bodyPr/>
        <a:lstStyle/>
        <a:p>
          <a:endParaRPr lang="it-IT"/>
        </a:p>
      </dgm:t>
    </dgm:pt>
    <dgm:pt modelId="{6EC8BA0A-2E08-40F9-AF1A-115F4A1AE500}" type="sibTrans" cxnId="{ACB18DE3-C65B-47D9-A7FF-81C8217F9CB2}">
      <dgm:prSet/>
      <dgm:spPr/>
      <dgm:t>
        <a:bodyPr/>
        <a:lstStyle/>
        <a:p>
          <a:endParaRPr lang="it-IT"/>
        </a:p>
      </dgm:t>
    </dgm:pt>
    <dgm:pt modelId="{63B2190B-F8B4-4596-8CCE-8B75CF62153D}">
      <dgm:prSet/>
      <dgm:spPr/>
      <dgm:t>
        <a:bodyPr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Prodotti simili importati a costi minori da altri Paesi</a:t>
          </a:r>
          <a:endParaRPr lang="it-IT"/>
        </a:p>
      </dgm:t>
    </dgm:pt>
    <dgm:pt modelId="{79FA3B87-F9F5-4004-AEDC-F6871D8F9502}" type="parTrans" cxnId="{6ECD5DD6-AA48-439D-90D7-75A09E8A0DEB}">
      <dgm:prSet/>
      <dgm:spPr/>
    </dgm:pt>
    <dgm:pt modelId="{CF2F9675-1CAC-4749-96FA-D7B862BB2CC6}" type="sibTrans" cxnId="{6ECD5DD6-AA48-439D-90D7-75A09E8A0DEB}">
      <dgm:prSet/>
      <dgm:spPr/>
    </dgm:pt>
    <dgm:pt modelId="{01AA9BF0-1013-445F-B558-8EF8F408ED5F}">
      <dgm:prSet/>
      <dgm:spPr/>
      <dgm:t>
        <a:bodyPr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Diminuzione del consumo quotidiano di alcolici</a:t>
          </a:r>
          <a:endParaRPr lang="it-IT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705A83-5E8C-4679-9236-FFE9A3DF840D}" type="parTrans" cxnId="{C753BC4C-78DD-4B31-BB3A-F4ED33E382FA}">
      <dgm:prSet/>
      <dgm:spPr/>
      <dgm:t>
        <a:bodyPr/>
        <a:lstStyle/>
        <a:p>
          <a:endParaRPr lang="it-IT"/>
        </a:p>
      </dgm:t>
    </dgm:pt>
    <dgm:pt modelId="{4F483ACB-C39D-42A2-8C95-3271C3740384}" type="sibTrans" cxnId="{C753BC4C-78DD-4B31-BB3A-F4ED33E382FA}">
      <dgm:prSet/>
      <dgm:spPr/>
      <dgm:t>
        <a:bodyPr/>
        <a:lstStyle/>
        <a:p>
          <a:endParaRPr lang="it-IT"/>
        </a:p>
      </dgm:t>
    </dgm:pt>
    <dgm:pt modelId="{3C6624BF-56B2-4CCE-83CF-3973213FF2C5}" type="pres">
      <dgm:prSet presAssocID="{18199053-527D-4C50-A841-84DE13AB0B2B}" presName="Name0" presStyleCnt="0">
        <dgm:presLayoutVars>
          <dgm:dir/>
          <dgm:animLvl val="lvl"/>
          <dgm:resizeHandles/>
        </dgm:presLayoutVars>
      </dgm:prSet>
      <dgm:spPr/>
    </dgm:pt>
    <dgm:pt modelId="{8269AC43-3AB7-485E-92C6-7694E04037AB}" type="pres">
      <dgm:prSet presAssocID="{3F761097-8C4F-4441-99BD-68C783E83E38}" presName="linNode" presStyleCnt="0"/>
      <dgm:spPr/>
    </dgm:pt>
    <dgm:pt modelId="{1ED4DECE-3DFD-4CB1-A622-5123B349232A}" type="pres">
      <dgm:prSet presAssocID="{3F761097-8C4F-4441-99BD-68C783E83E38}" presName="parentShp" presStyleLbl="node1" presStyleIdx="0" presStyleCnt="4" custScaleX="86689" custLinFactNeighborX="0" custLinFactNeighborY="-14764">
        <dgm:presLayoutVars>
          <dgm:bulletEnabled val="1"/>
        </dgm:presLayoutVars>
      </dgm:prSet>
      <dgm:spPr/>
    </dgm:pt>
    <dgm:pt modelId="{21D5DC79-E396-4B08-B3EC-3FD1378CBDCB}" type="pres">
      <dgm:prSet presAssocID="{3F761097-8C4F-4441-99BD-68C783E83E38}" presName="childShp" presStyleLbl="bgAccFollowNode1" presStyleIdx="0" presStyleCnt="4">
        <dgm:presLayoutVars>
          <dgm:bulletEnabled val="1"/>
        </dgm:presLayoutVars>
      </dgm:prSet>
      <dgm:spPr/>
    </dgm:pt>
    <dgm:pt modelId="{64BDE232-AA47-4BDB-8646-85D4CECC17DF}" type="pres">
      <dgm:prSet presAssocID="{1B695856-8CB2-45F6-B4F5-179BD5265D58}" presName="spacing" presStyleCnt="0"/>
      <dgm:spPr/>
    </dgm:pt>
    <dgm:pt modelId="{EA0778A0-48E3-438C-847D-81CBEFE1F4A4}" type="pres">
      <dgm:prSet presAssocID="{1C88DC1F-0C24-468B-888B-42DC21A79AA8}" presName="linNode" presStyleCnt="0"/>
      <dgm:spPr/>
    </dgm:pt>
    <dgm:pt modelId="{8952FAF6-B1B1-463E-A5BE-BB1F2ADA22DA}" type="pres">
      <dgm:prSet presAssocID="{1C88DC1F-0C24-468B-888B-42DC21A79AA8}" presName="parentShp" presStyleLbl="node1" presStyleIdx="1" presStyleCnt="4" custScaleX="88336">
        <dgm:presLayoutVars>
          <dgm:bulletEnabled val="1"/>
        </dgm:presLayoutVars>
      </dgm:prSet>
      <dgm:spPr/>
    </dgm:pt>
    <dgm:pt modelId="{84F5376A-09CD-4CD6-BAB2-69144DD4E7F1}" type="pres">
      <dgm:prSet presAssocID="{1C88DC1F-0C24-468B-888B-42DC21A79AA8}" presName="childShp" presStyleLbl="bgAccFollowNode1" presStyleIdx="1" presStyleCnt="4">
        <dgm:presLayoutVars>
          <dgm:bulletEnabled val="1"/>
        </dgm:presLayoutVars>
      </dgm:prSet>
      <dgm:spPr/>
    </dgm:pt>
    <dgm:pt modelId="{3452B872-8FDC-4D8B-A7DB-4BA5FA419DC9}" type="pres">
      <dgm:prSet presAssocID="{62C94A91-A33C-4CD6-9B81-7DDF56B7B92C}" presName="spacing" presStyleCnt="0"/>
      <dgm:spPr/>
    </dgm:pt>
    <dgm:pt modelId="{69F84A29-7770-4387-828A-34CDEFF8D9B1}" type="pres">
      <dgm:prSet presAssocID="{D3035D11-1D47-42D1-BE39-5175D2BFB659}" presName="linNode" presStyleCnt="0"/>
      <dgm:spPr/>
    </dgm:pt>
    <dgm:pt modelId="{14F1A57C-DFD6-4D9F-9348-2AF2A1025EF6}" type="pres">
      <dgm:prSet presAssocID="{D3035D11-1D47-42D1-BE39-5175D2BFB659}" presName="parentShp" presStyleLbl="node1" presStyleIdx="2" presStyleCnt="4" custScaleX="88336">
        <dgm:presLayoutVars>
          <dgm:bulletEnabled val="1"/>
        </dgm:presLayoutVars>
      </dgm:prSet>
      <dgm:spPr/>
    </dgm:pt>
    <dgm:pt modelId="{18763434-8800-47CC-B183-AEDBF0B74EC7}" type="pres">
      <dgm:prSet presAssocID="{D3035D11-1D47-42D1-BE39-5175D2BFB659}" presName="childShp" presStyleLbl="bgAccFollowNode1" presStyleIdx="2" presStyleCnt="4">
        <dgm:presLayoutVars>
          <dgm:bulletEnabled val="1"/>
        </dgm:presLayoutVars>
      </dgm:prSet>
      <dgm:spPr/>
    </dgm:pt>
    <dgm:pt modelId="{9D0BA0B3-A1DB-4CBB-B79E-7367C1FCED43}" type="pres">
      <dgm:prSet presAssocID="{E7445FA9-FA2A-4579-A838-C454AFAB60F6}" presName="spacing" presStyleCnt="0"/>
      <dgm:spPr/>
    </dgm:pt>
    <dgm:pt modelId="{DA07EFF7-820E-4858-8A0E-07B96C0771E9}" type="pres">
      <dgm:prSet presAssocID="{E433DB69-BAFF-40EA-A883-CBB080A7E97E}" presName="linNode" presStyleCnt="0"/>
      <dgm:spPr/>
    </dgm:pt>
    <dgm:pt modelId="{BA45D839-066E-44CF-BEA7-54D670D9D22B}" type="pres">
      <dgm:prSet presAssocID="{E433DB69-BAFF-40EA-A883-CBB080A7E97E}" presName="parentShp" presStyleLbl="node1" presStyleIdx="3" presStyleCnt="4" custScaleX="88336">
        <dgm:presLayoutVars>
          <dgm:bulletEnabled val="1"/>
        </dgm:presLayoutVars>
      </dgm:prSet>
      <dgm:spPr/>
    </dgm:pt>
    <dgm:pt modelId="{356A6AE2-C100-4BBC-ADD1-FAA0B3EE45A3}" type="pres">
      <dgm:prSet presAssocID="{E433DB69-BAFF-40EA-A883-CBB080A7E97E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669CC90B-1525-44AE-A2C8-4B470764798A}" type="presOf" srcId="{3DD13D4F-359F-4369-A9BC-B5603F746421}" destId="{18763434-8800-47CC-B183-AEDBF0B74EC7}" srcOrd="0" destOrd="0" presId="urn:microsoft.com/office/officeart/2005/8/layout/vList6"/>
    <dgm:cxn modelId="{3E07FC0D-98BB-4E54-B51F-3655EF021F9C}" srcId="{D3035D11-1D47-42D1-BE39-5175D2BFB659}" destId="{3DD13D4F-359F-4369-A9BC-B5603F746421}" srcOrd="0" destOrd="0" parTransId="{DF8BE8BF-30DD-47F0-BBDB-205AD0D704E6}" sibTransId="{34DB7624-8964-48B0-901D-4252E0FC0E53}"/>
    <dgm:cxn modelId="{EC57990E-FBC2-4636-948B-239AB4167CEA}" srcId="{3F761097-8C4F-4441-99BD-68C783E83E38}" destId="{EBCE6BC1-E444-46D2-B7FD-BC0911171178}" srcOrd="0" destOrd="0" parTransId="{AA9AD534-6DA7-4943-A6A6-D40A1E024C00}" sibTransId="{46476206-4289-4C5F-BE65-3FB2F5F40221}"/>
    <dgm:cxn modelId="{201B4D1F-551D-439D-A94A-395AEBDDC80B}" srcId="{18199053-527D-4C50-A841-84DE13AB0B2B}" destId="{D3035D11-1D47-42D1-BE39-5175D2BFB659}" srcOrd="2" destOrd="0" parTransId="{540A6D5D-815B-4A4E-9BD3-8983A851DF60}" sibTransId="{E7445FA9-FA2A-4579-A838-C454AFAB60F6}"/>
    <dgm:cxn modelId="{9A837E37-3BD1-4CE5-9790-0CF62FAC36B3}" type="presOf" srcId="{0F8DFE7F-2D03-4D38-A6DF-F4557A952157}" destId="{18763434-8800-47CC-B183-AEDBF0B74EC7}" srcOrd="0" destOrd="1" presId="urn:microsoft.com/office/officeart/2005/8/layout/vList6"/>
    <dgm:cxn modelId="{06568140-82D6-4595-8DB1-832A70E5E2DD}" type="presOf" srcId="{E433DB69-BAFF-40EA-A883-CBB080A7E97E}" destId="{BA45D839-066E-44CF-BEA7-54D670D9D22B}" srcOrd="0" destOrd="0" presId="urn:microsoft.com/office/officeart/2005/8/layout/vList6"/>
    <dgm:cxn modelId="{EF228A5D-F1BE-46C0-B44F-4685773331EC}" srcId="{18199053-527D-4C50-A841-84DE13AB0B2B}" destId="{E433DB69-BAFF-40EA-A883-CBB080A7E97E}" srcOrd="3" destOrd="0" parTransId="{6EDADCAF-EF0D-4510-AEB6-883D2F616D0C}" sibTransId="{1A4B62E6-6535-4649-8685-26B4CB10E032}"/>
    <dgm:cxn modelId="{A4480C67-943B-46AB-81A8-1BAA67791F15}" type="presOf" srcId="{63B2190B-F8B4-4596-8CCE-8B75CF62153D}" destId="{356A6AE2-C100-4BBC-ADD1-FAA0B3EE45A3}" srcOrd="0" destOrd="0" presId="urn:microsoft.com/office/officeart/2005/8/layout/vList6"/>
    <dgm:cxn modelId="{DCC7706C-83DB-42A3-85BA-E6634E20E977}" type="presOf" srcId="{18199053-527D-4C50-A841-84DE13AB0B2B}" destId="{3C6624BF-56B2-4CCE-83CF-3973213FF2C5}" srcOrd="0" destOrd="0" presId="urn:microsoft.com/office/officeart/2005/8/layout/vList6"/>
    <dgm:cxn modelId="{C753BC4C-78DD-4B31-BB3A-F4ED33E382FA}" srcId="{E433DB69-BAFF-40EA-A883-CBB080A7E97E}" destId="{01AA9BF0-1013-445F-B558-8EF8F408ED5F}" srcOrd="1" destOrd="0" parTransId="{42705A83-5E8C-4679-9236-FFE9A3DF840D}" sibTransId="{4F483ACB-C39D-42A2-8C95-3271C3740384}"/>
    <dgm:cxn modelId="{347BDE78-56DA-412A-9390-F7380364F3F3}" type="presOf" srcId="{55397CAC-218B-4AF4-A949-DEF3108DC31B}" destId="{84F5376A-09CD-4CD6-BAB2-69144DD4E7F1}" srcOrd="0" destOrd="1" presId="urn:microsoft.com/office/officeart/2005/8/layout/vList6"/>
    <dgm:cxn modelId="{259F535A-1909-41BF-993E-9F4F80C20D62}" srcId="{18199053-527D-4C50-A841-84DE13AB0B2B}" destId="{3F761097-8C4F-4441-99BD-68C783E83E38}" srcOrd="0" destOrd="0" parTransId="{2D76F597-202A-40ED-935A-598071CB1E86}" sibTransId="{1B695856-8CB2-45F6-B4F5-179BD5265D58}"/>
    <dgm:cxn modelId="{EF20CD7A-82CC-43F8-BE6F-D324A8698EF1}" type="presOf" srcId="{EBCE6BC1-E444-46D2-B7FD-BC0911171178}" destId="{21D5DC79-E396-4B08-B3EC-3FD1378CBDCB}" srcOrd="0" destOrd="0" presId="urn:microsoft.com/office/officeart/2005/8/layout/vList6"/>
    <dgm:cxn modelId="{F7DF747C-EB6D-4B57-8972-19A38A573198}" type="presOf" srcId="{D3035D11-1D47-42D1-BE39-5175D2BFB659}" destId="{14F1A57C-DFD6-4D9F-9348-2AF2A1025EF6}" srcOrd="0" destOrd="0" presId="urn:microsoft.com/office/officeart/2005/8/layout/vList6"/>
    <dgm:cxn modelId="{EA629680-707A-4ACE-AB1B-06AA6D92B78B}" srcId="{3F761097-8C4F-4441-99BD-68C783E83E38}" destId="{6186E72D-E219-42A0-8B3F-CBFBCB79DAD9}" srcOrd="1" destOrd="0" parTransId="{CF15779E-74C0-4F36-9D9F-AF9C9AE2CF10}" sibTransId="{8C793774-5E42-4C03-8421-40484327D736}"/>
    <dgm:cxn modelId="{F2F87C91-9773-44A6-8A85-95E0E5942693}" type="presOf" srcId="{300C36C3-1770-401D-B0CA-982C9CD54045}" destId="{84F5376A-09CD-4CD6-BAB2-69144DD4E7F1}" srcOrd="0" destOrd="0" presId="urn:microsoft.com/office/officeart/2005/8/layout/vList6"/>
    <dgm:cxn modelId="{0EFF97A2-1317-4B01-A8C2-9CE2D8515018}" srcId="{1C88DC1F-0C24-468B-888B-42DC21A79AA8}" destId="{55397CAC-218B-4AF4-A949-DEF3108DC31B}" srcOrd="1" destOrd="0" parTransId="{4C063DF3-7577-4E19-8DD9-50671410D1C5}" sibTransId="{77622E66-2D73-482B-B7A6-264872863B91}"/>
    <dgm:cxn modelId="{9B04FCA7-9C9E-4B9B-B612-881C61F8B07E}" type="presOf" srcId="{01AA9BF0-1013-445F-B558-8EF8F408ED5F}" destId="{356A6AE2-C100-4BBC-ADD1-FAA0B3EE45A3}" srcOrd="0" destOrd="1" presId="urn:microsoft.com/office/officeart/2005/8/layout/vList6"/>
    <dgm:cxn modelId="{E0C92AAA-E1FC-4D6C-92C2-8FD54308573C}" srcId="{18199053-527D-4C50-A841-84DE13AB0B2B}" destId="{1C88DC1F-0C24-468B-888B-42DC21A79AA8}" srcOrd="1" destOrd="0" parTransId="{A999FEC3-C467-4974-B6AC-F8DF1E0A1443}" sibTransId="{62C94A91-A33C-4CD6-9B81-7DDF56B7B92C}"/>
    <dgm:cxn modelId="{B4CBF9B4-14F1-41EE-9F16-9271B930C733}" type="presOf" srcId="{890D3D5A-D353-472D-8759-F27716D1D771}" destId="{21D5DC79-E396-4B08-B3EC-3FD1378CBDCB}" srcOrd="0" destOrd="2" presId="urn:microsoft.com/office/officeart/2005/8/layout/vList6"/>
    <dgm:cxn modelId="{DCF66EC1-1969-477A-9D58-49BD874C9CDE}" type="presOf" srcId="{3F761097-8C4F-4441-99BD-68C783E83E38}" destId="{1ED4DECE-3DFD-4CB1-A622-5123B349232A}" srcOrd="0" destOrd="0" presId="urn:microsoft.com/office/officeart/2005/8/layout/vList6"/>
    <dgm:cxn modelId="{6ECD6AC8-FA52-4091-A799-51D2C31E3995}" type="presOf" srcId="{1C88DC1F-0C24-468B-888B-42DC21A79AA8}" destId="{8952FAF6-B1B1-463E-A5BE-BB1F2ADA22DA}" srcOrd="0" destOrd="0" presId="urn:microsoft.com/office/officeart/2005/8/layout/vList6"/>
    <dgm:cxn modelId="{6ECD5DD6-AA48-439D-90D7-75A09E8A0DEB}" srcId="{E433DB69-BAFF-40EA-A883-CBB080A7E97E}" destId="{63B2190B-F8B4-4596-8CCE-8B75CF62153D}" srcOrd="0" destOrd="0" parTransId="{79FA3B87-F9F5-4004-AEDC-F6871D8F9502}" sibTransId="{CF2F9675-1CAC-4749-96FA-D7B862BB2CC6}"/>
    <dgm:cxn modelId="{ACB18DE3-C65B-47D9-A7FF-81C8217F9CB2}" srcId="{D3035D11-1D47-42D1-BE39-5175D2BFB659}" destId="{0F8DFE7F-2D03-4D38-A6DF-F4557A952157}" srcOrd="1" destOrd="0" parTransId="{F94A4FCF-83C2-4938-9951-DFF84B60AEDC}" sibTransId="{6EC8BA0A-2E08-40F9-AF1A-115F4A1AE500}"/>
    <dgm:cxn modelId="{E50F41E8-1BA7-4C86-9C35-DEACB0DDA373}" srcId="{1C88DC1F-0C24-468B-888B-42DC21A79AA8}" destId="{300C36C3-1770-401D-B0CA-982C9CD54045}" srcOrd="0" destOrd="0" parTransId="{342998EE-2BED-40EC-B5D1-1D54ECC9A985}" sibTransId="{0012D865-641A-4699-A7B3-1F4B88B7E3FB}"/>
    <dgm:cxn modelId="{C8C86BEC-6056-4D6F-B7C4-52F9BBAD12E9}" srcId="{3F761097-8C4F-4441-99BD-68C783E83E38}" destId="{890D3D5A-D353-472D-8759-F27716D1D771}" srcOrd="2" destOrd="0" parTransId="{0774FDC6-2831-43DF-A6C2-47329D371BD7}" sibTransId="{436DDD2A-7CD5-47A0-B9D5-A5E93577052C}"/>
    <dgm:cxn modelId="{C9A7C5F2-8F4E-4B44-957D-F0B98448B1D1}" type="presOf" srcId="{6186E72D-E219-42A0-8B3F-CBFBCB79DAD9}" destId="{21D5DC79-E396-4B08-B3EC-3FD1378CBDCB}" srcOrd="0" destOrd="1" presId="urn:microsoft.com/office/officeart/2005/8/layout/vList6"/>
    <dgm:cxn modelId="{CAE47DC6-B2A3-4A96-9FC2-81144BC55642}" type="presParOf" srcId="{3C6624BF-56B2-4CCE-83CF-3973213FF2C5}" destId="{8269AC43-3AB7-485E-92C6-7694E04037AB}" srcOrd="0" destOrd="0" presId="urn:microsoft.com/office/officeart/2005/8/layout/vList6"/>
    <dgm:cxn modelId="{CB3FF6D9-B387-46AF-8EA1-6A3F60F62FE3}" type="presParOf" srcId="{8269AC43-3AB7-485E-92C6-7694E04037AB}" destId="{1ED4DECE-3DFD-4CB1-A622-5123B349232A}" srcOrd="0" destOrd="0" presId="urn:microsoft.com/office/officeart/2005/8/layout/vList6"/>
    <dgm:cxn modelId="{DA3495DF-FD70-4947-8DD6-E07825F7F7DD}" type="presParOf" srcId="{8269AC43-3AB7-485E-92C6-7694E04037AB}" destId="{21D5DC79-E396-4B08-B3EC-3FD1378CBDCB}" srcOrd="1" destOrd="0" presId="urn:microsoft.com/office/officeart/2005/8/layout/vList6"/>
    <dgm:cxn modelId="{7D30763C-C04E-49C5-923B-2FD2E20C130E}" type="presParOf" srcId="{3C6624BF-56B2-4CCE-83CF-3973213FF2C5}" destId="{64BDE232-AA47-4BDB-8646-85D4CECC17DF}" srcOrd="1" destOrd="0" presId="urn:microsoft.com/office/officeart/2005/8/layout/vList6"/>
    <dgm:cxn modelId="{60B32A42-C451-408F-82D2-D0FB7CA28AC8}" type="presParOf" srcId="{3C6624BF-56B2-4CCE-83CF-3973213FF2C5}" destId="{EA0778A0-48E3-438C-847D-81CBEFE1F4A4}" srcOrd="2" destOrd="0" presId="urn:microsoft.com/office/officeart/2005/8/layout/vList6"/>
    <dgm:cxn modelId="{F11C4ABC-7354-4583-8EB1-2C32E184C3FC}" type="presParOf" srcId="{EA0778A0-48E3-438C-847D-81CBEFE1F4A4}" destId="{8952FAF6-B1B1-463E-A5BE-BB1F2ADA22DA}" srcOrd="0" destOrd="0" presId="urn:microsoft.com/office/officeart/2005/8/layout/vList6"/>
    <dgm:cxn modelId="{46E04220-0682-4155-ACA2-B35848D2D974}" type="presParOf" srcId="{EA0778A0-48E3-438C-847D-81CBEFE1F4A4}" destId="{84F5376A-09CD-4CD6-BAB2-69144DD4E7F1}" srcOrd="1" destOrd="0" presId="urn:microsoft.com/office/officeart/2005/8/layout/vList6"/>
    <dgm:cxn modelId="{33FBF133-DF21-48EB-9DA3-992B6A791281}" type="presParOf" srcId="{3C6624BF-56B2-4CCE-83CF-3973213FF2C5}" destId="{3452B872-8FDC-4D8B-A7DB-4BA5FA419DC9}" srcOrd="3" destOrd="0" presId="urn:microsoft.com/office/officeart/2005/8/layout/vList6"/>
    <dgm:cxn modelId="{A3FBD663-4CDD-49F4-ACF0-E13D815A626C}" type="presParOf" srcId="{3C6624BF-56B2-4CCE-83CF-3973213FF2C5}" destId="{69F84A29-7770-4387-828A-34CDEFF8D9B1}" srcOrd="4" destOrd="0" presId="urn:microsoft.com/office/officeart/2005/8/layout/vList6"/>
    <dgm:cxn modelId="{C8F0F378-E6F0-459B-B131-FBB8BD230812}" type="presParOf" srcId="{69F84A29-7770-4387-828A-34CDEFF8D9B1}" destId="{14F1A57C-DFD6-4D9F-9348-2AF2A1025EF6}" srcOrd="0" destOrd="0" presId="urn:microsoft.com/office/officeart/2005/8/layout/vList6"/>
    <dgm:cxn modelId="{913879B5-60D2-4412-AC39-7C725D04C808}" type="presParOf" srcId="{69F84A29-7770-4387-828A-34CDEFF8D9B1}" destId="{18763434-8800-47CC-B183-AEDBF0B74EC7}" srcOrd="1" destOrd="0" presId="urn:microsoft.com/office/officeart/2005/8/layout/vList6"/>
    <dgm:cxn modelId="{D3098358-96FF-4372-97FC-BFB29DD607B5}" type="presParOf" srcId="{3C6624BF-56B2-4CCE-83CF-3973213FF2C5}" destId="{9D0BA0B3-A1DB-4CBB-B79E-7367C1FCED43}" srcOrd="5" destOrd="0" presId="urn:microsoft.com/office/officeart/2005/8/layout/vList6"/>
    <dgm:cxn modelId="{9A8BF07F-3E8C-428E-9CF5-91631FC5DFF0}" type="presParOf" srcId="{3C6624BF-56B2-4CCE-83CF-3973213FF2C5}" destId="{DA07EFF7-820E-4858-8A0E-07B96C0771E9}" srcOrd="6" destOrd="0" presId="urn:microsoft.com/office/officeart/2005/8/layout/vList6"/>
    <dgm:cxn modelId="{8B0714AA-8976-4249-A93E-278EA92BB089}" type="presParOf" srcId="{DA07EFF7-820E-4858-8A0E-07B96C0771E9}" destId="{BA45D839-066E-44CF-BEA7-54D670D9D22B}" srcOrd="0" destOrd="0" presId="urn:microsoft.com/office/officeart/2005/8/layout/vList6"/>
    <dgm:cxn modelId="{4B8622EE-2615-4495-9F28-DE8440A66F47}" type="presParOf" srcId="{DA07EFF7-820E-4858-8A0E-07B96C0771E9}" destId="{356A6AE2-C100-4BBC-ADD1-FAA0B3EE45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8199053-527D-4C50-A841-84DE13AB0B2B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761097-8C4F-4441-99BD-68C783E83E3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gm:t>
    </dgm:pt>
    <dgm:pt modelId="{2D76F597-202A-40ED-935A-598071CB1E86}" type="parTrans" cxnId="{259F535A-1909-41BF-993E-9F4F80C20D62}">
      <dgm:prSet/>
      <dgm:spPr/>
      <dgm:t>
        <a:bodyPr/>
        <a:lstStyle/>
        <a:p>
          <a:endParaRPr lang="it-IT"/>
        </a:p>
      </dgm:t>
    </dgm:pt>
    <dgm:pt modelId="{1B695856-8CB2-45F6-B4F5-179BD5265D58}" type="sibTrans" cxnId="{259F535A-1909-41BF-993E-9F4F80C20D62}">
      <dgm:prSet/>
      <dgm:spPr/>
      <dgm:t>
        <a:bodyPr/>
        <a:lstStyle/>
        <a:p>
          <a:endParaRPr lang="it-IT"/>
        </a:p>
      </dgm:t>
    </dgm:pt>
    <dgm:pt modelId="{1C88DC1F-0C24-468B-888B-42DC21A79AA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gm:t>
    </dgm:pt>
    <dgm:pt modelId="{A999FEC3-C467-4974-B6AC-F8DF1E0A1443}" type="parTrans" cxnId="{E0C92AAA-E1FC-4D6C-92C2-8FD54308573C}">
      <dgm:prSet/>
      <dgm:spPr/>
      <dgm:t>
        <a:bodyPr/>
        <a:lstStyle/>
        <a:p>
          <a:endParaRPr lang="it-IT"/>
        </a:p>
      </dgm:t>
    </dgm:pt>
    <dgm:pt modelId="{62C94A91-A33C-4CD6-9B81-7DDF56B7B92C}" type="sibTrans" cxnId="{E0C92AAA-E1FC-4D6C-92C2-8FD54308573C}">
      <dgm:prSet/>
      <dgm:spPr/>
      <dgm:t>
        <a:bodyPr/>
        <a:lstStyle/>
        <a:p>
          <a:endParaRPr lang="it-IT"/>
        </a:p>
      </dgm:t>
    </dgm:pt>
    <dgm:pt modelId="{D3035D11-1D47-42D1-BE39-5175D2BFB659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gm:t>
    </dgm:pt>
    <dgm:pt modelId="{540A6D5D-815B-4A4E-9BD3-8983A851DF60}" type="parTrans" cxnId="{201B4D1F-551D-439D-A94A-395AEBDDC80B}">
      <dgm:prSet/>
      <dgm:spPr/>
      <dgm:t>
        <a:bodyPr/>
        <a:lstStyle/>
        <a:p>
          <a:endParaRPr lang="it-IT"/>
        </a:p>
      </dgm:t>
    </dgm:pt>
    <dgm:pt modelId="{E7445FA9-FA2A-4579-A838-C454AFAB60F6}" type="sibTrans" cxnId="{201B4D1F-551D-439D-A94A-395AEBDDC80B}">
      <dgm:prSet/>
      <dgm:spPr/>
      <dgm:t>
        <a:bodyPr/>
        <a:lstStyle/>
        <a:p>
          <a:endParaRPr lang="it-IT"/>
        </a:p>
      </dgm:t>
    </dgm:pt>
    <dgm:pt modelId="{E433DB69-BAFF-40EA-A883-CBB080A7E97E}">
      <dgm:prSet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gm:t>
    </dgm:pt>
    <dgm:pt modelId="{6EDADCAF-EF0D-4510-AEB6-883D2F616D0C}" type="parTrans" cxnId="{EF228A5D-F1BE-46C0-B44F-4685773331EC}">
      <dgm:prSet/>
      <dgm:spPr/>
      <dgm:t>
        <a:bodyPr/>
        <a:lstStyle/>
        <a:p>
          <a:endParaRPr lang="it-IT"/>
        </a:p>
      </dgm:t>
    </dgm:pt>
    <dgm:pt modelId="{1A4B62E6-6535-4649-8685-26B4CB10E032}" type="sibTrans" cxnId="{EF228A5D-F1BE-46C0-B44F-4685773331EC}">
      <dgm:prSet/>
      <dgm:spPr/>
      <dgm:t>
        <a:bodyPr/>
        <a:lstStyle/>
        <a:p>
          <a:endParaRPr lang="it-IT"/>
        </a:p>
      </dgm:t>
    </dgm:pt>
    <dgm:pt modelId="{2CEF72FC-0598-4127-8BCE-C37D194F6826}">
      <dgm:prSet phldrT="[Text]"/>
      <dgm:spPr/>
      <dgm:t>
        <a:bodyPr anchor="ctr"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Abbinamento tra tecnologia avanzata e artigianalità tradizionale, in particolare nel contract e nell’edilizia </a:t>
          </a:r>
          <a:endParaRPr lang="it-IT"/>
        </a:p>
      </dgm:t>
    </dgm:pt>
    <dgm:pt modelId="{92569870-4172-433B-B597-8D85DDE73DA6}" type="parTrans" cxnId="{2A89E9B4-188B-4262-8DC7-E0FBAC8D937F}">
      <dgm:prSet/>
      <dgm:spPr/>
    </dgm:pt>
    <dgm:pt modelId="{F1163CC2-C3C4-4417-912F-22B2E2FCA6B1}" type="sibTrans" cxnId="{2A89E9B4-188B-4262-8DC7-E0FBAC8D937F}">
      <dgm:prSet/>
      <dgm:spPr/>
    </dgm:pt>
    <dgm:pt modelId="{7831C1F2-4308-49D7-90AE-534394126322}">
      <dgm:prSet phldrT="[Text]"/>
      <dgm:spPr/>
      <dgm:t>
        <a:bodyPr anchor="ctr"/>
        <a:lstStyle/>
        <a:p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Difficoltà a raggiungere il livello qualitativo richiesto</a:t>
          </a:r>
          <a:endParaRPr lang="it-IT"/>
        </a:p>
      </dgm:t>
    </dgm:pt>
    <dgm:pt modelId="{3A496971-588D-4EEB-95C5-EB7E10E74395}" type="parTrans" cxnId="{F717BD81-3EAB-48C0-94C6-342DF7261F9A}">
      <dgm:prSet/>
      <dgm:spPr/>
    </dgm:pt>
    <dgm:pt modelId="{D974D8D5-8066-4E81-B36D-363D0C14089F}" type="sibTrans" cxnId="{F717BD81-3EAB-48C0-94C6-342DF7261F9A}">
      <dgm:prSet/>
      <dgm:spPr/>
    </dgm:pt>
    <dgm:pt modelId="{D971316E-82CB-49E5-B784-DB12086EC5A2}">
      <dgm:prSet phldrT="[Text]"/>
      <dgm:spPr/>
      <dgm:t>
        <a:bodyPr anchor="ctr"/>
        <a:lstStyle/>
        <a:p>
          <a:endParaRPr lang="it-IT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B6E36C-5F9D-452A-89C5-B54243B08864}" type="parTrans" cxnId="{7935F50C-0E1D-4364-B57B-910335E91478}">
      <dgm:prSet/>
      <dgm:spPr/>
      <dgm:t>
        <a:bodyPr/>
        <a:lstStyle/>
        <a:p>
          <a:endParaRPr lang="it-IT"/>
        </a:p>
      </dgm:t>
    </dgm:pt>
    <dgm:pt modelId="{C8496CDA-F413-4E92-A8A6-42EB096D493F}" type="sibTrans" cxnId="{7935F50C-0E1D-4364-B57B-910335E91478}">
      <dgm:prSet/>
      <dgm:spPr/>
      <dgm:t>
        <a:bodyPr/>
        <a:lstStyle/>
        <a:p>
          <a:endParaRPr lang="it-IT"/>
        </a:p>
      </dgm:t>
    </dgm:pt>
    <dgm:pt modelId="{319455F3-3AD3-42E3-BBA1-E135B7D9A975}">
      <dgm:prSet phldrT="[Text]"/>
      <dgm:spPr/>
      <dgm:t>
        <a:bodyPr anchor="ctr"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Progetti di riqualificazione urbana in vista delle Olimpiadi e relativa richiesta di strutture alberghiere </a:t>
          </a:r>
          <a:endParaRPr lang="it-IT"/>
        </a:p>
      </dgm:t>
    </dgm:pt>
    <dgm:pt modelId="{F52AE87F-D8F5-4B1E-90DF-D85DDE5CD771}" type="parTrans" cxnId="{CD34040B-21D6-49EF-AFC5-F9DF371AA6C6}">
      <dgm:prSet/>
      <dgm:spPr/>
    </dgm:pt>
    <dgm:pt modelId="{0BAD1214-5827-4ED5-A655-05027C9E9A8F}" type="sibTrans" cxnId="{CD34040B-21D6-49EF-AFC5-F9DF371AA6C6}">
      <dgm:prSet/>
      <dgm:spPr/>
    </dgm:pt>
    <dgm:pt modelId="{A5A2D58B-B742-407F-B892-F2EEBBFE4057}">
      <dgm:prSet/>
      <dgm:spPr/>
      <dgm:t>
        <a:bodyPr anchor="ctr"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Competizione sui prezzi da parte dei Paesi asiatici </a:t>
          </a:r>
          <a:endParaRPr lang="it-IT"/>
        </a:p>
      </dgm:t>
    </dgm:pt>
    <dgm:pt modelId="{0DADD569-A44E-46A7-9489-EC62DC5927BB}" type="parTrans" cxnId="{A2F4E5D2-C6BC-48CC-A276-2653671B95CE}">
      <dgm:prSet/>
      <dgm:spPr/>
    </dgm:pt>
    <dgm:pt modelId="{9F710888-F46A-4615-873F-6A8D70B86A91}" type="sibTrans" cxnId="{A2F4E5D2-C6BC-48CC-A276-2653671B95CE}">
      <dgm:prSet/>
      <dgm:spPr/>
    </dgm:pt>
    <dgm:pt modelId="{3C6624BF-56B2-4CCE-83CF-3973213FF2C5}" type="pres">
      <dgm:prSet presAssocID="{18199053-527D-4C50-A841-84DE13AB0B2B}" presName="Name0" presStyleCnt="0">
        <dgm:presLayoutVars>
          <dgm:dir/>
          <dgm:animLvl val="lvl"/>
          <dgm:resizeHandles/>
        </dgm:presLayoutVars>
      </dgm:prSet>
      <dgm:spPr/>
    </dgm:pt>
    <dgm:pt modelId="{8269AC43-3AB7-485E-92C6-7694E04037AB}" type="pres">
      <dgm:prSet presAssocID="{3F761097-8C4F-4441-99BD-68C783E83E38}" presName="linNode" presStyleCnt="0"/>
      <dgm:spPr/>
    </dgm:pt>
    <dgm:pt modelId="{1ED4DECE-3DFD-4CB1-A622-5123B349232A}" type="pres">
      <dgm:prSet presAssocID="{3F761097-8C4F-4441-99BD-68C783E83E38}" presName="parentShp" presStyleLbl="node1" presStyleIdx="0" presStyleCnt="4" custScaleX="86689" custLinFactNeighborX="0" custLinFactNeighborY="-14764">
        <dgm:presLayoutVars>
          <dgm:bulletEnabled val="1"/>
        </dgm:presLayoutVars>
      </dgm:prSet>
      <dgm:spPr/>
    </dgm:pt>
    <dgm:pt modelId="{21D5DC79-E396-4B08-B3EC-3FD1378CBDCB}" type="pres">
      <dgm:prSet presAssocID="{3F761097-8C4F-4441-99BD-68C783E83E38}" presName="childShp" presStyleLbl="bgAccFollowNode1" presStyleIdx="0" presStyleCnt="4">
        <dgm:presLayoutVars>
          <dgm:bulletEnabled val="1"/>
        </dgm:presLayoutVars>
      </dgm:prSet>
      <dgm:spPr/>
    </dgm:pt>
    <dgm:pt modelId="{64BDE232-AA47-4BDB-8646-85D4CECC17DF}" type="pres">
      <dgm:prSet presAssocID="{1B695856-8CB2-45F6-B4F5-179BD5265D58}" presName="spacing" presStyleCnt="0"/>
      <dgm:spPr/>
    </dgm:pt>
    <dgm:pt modelId="{EA0778A0-48E3-438C-847D-81CBEFE1F4A4}" type="pres">
      <dgm:prSet presAssocID="{1C88DC1F-0C24-468B-888B-42DC21A79AA8}" presName="linNode" presStyleCnt="0"/>
      <dgm:spPr/>
    </dgm:pt>
    <dgm:pt modelId="{8952FAF6-B1B1-463E-A5BE-BB1F2ADA22DA}" type="pres">
      <dgm:prSet presAssocID="{1C88DC1F-0C24-468B-888B-42DC21A79AA8}" presName="parentShp" presStyleLbl="node1" presStyleIdx="1" presStyleCnt="4" custScaleX="88336">
        <dgm:presLayoutVars>
          <dgm:bulletEnabled val="1"/>
        </dgm:presLayoutVars>
      </dgm:prSet>
      <dgm:spPr/>
    </dgm:pt>
    <dgm:pt modelId="{84F5376A-09CD-4CD6-BAB2-69144DD4E7F1}" type="pres">
      <dgm:prSet presAssocID="{1C88DC1F-0C24-468B-888B-42DC21A79AA8}" presName="childShp" presStyleLbl="bgAccFollowNode1" presStyleIdx="1" presStyleCnt="4">
        <dgm:presLayoutVars>
          <dgm:bulletEnabled val="1"/>
        </dgm:presLayoutVars>
      </dgm:prSet>
      <dgm:spPr/>
    </dgm:pt>
    <dgm:pt modelId="{3452B872-8FDC-4D8B-A7DB-4BA5FA419DC9}" type="pres">
      <dgm:prSet presAssocID="{62C94A91-A33C-4CD6-9B81-7DDF56B7B92C}" presName="spacing" presStyleCnt="0"/>
      <dgm:spPr/>
    </dgm:pt>
    <dgm:pt modelId="{69F84A29-7770-4387-828A-34CDEFF8D9B1}" type="pres">
      <dgm:prSet presAssocID="{D3035D11-1D47-42D1-BE39-5175D2BFB659}" presName="linNode" presStyleCnt="0"/>
      <dgm:spPr/>
    </dgm:pt>
    <dgm:pt modelId="{14F1A57C-DFD6-4D9F-9348-2AF2A1025EF6}" type="pres">
      <dgm:prSet presAssocID="{D3035D11-1D47-42D1-BE39-5175D2BFB659}" presName="parentShp" presStyleLbl="node1" presStyleIdx="2" presStyleCnt="4" custScaleX="88336">
        <dgm:presLayoutVars>
          <dgm:bulletEnabled val="1"/>
        </dgm:presLayoutVars>
      </dgm:prSet>
      <dgm:spPr/>
    </dgm:pt>
    <dgm:pt modelId="{18763434-8800-47CC-B183-AEDBF0B74EC7}" type="pres">
      <dgm:prSet presAssocID="{D3035D11-1D47-42D1-BE39-5175D2BFB659}" presName="childShp" presStyleLbl="bgAccFollowNode1" presStyleIdx="2" presStyleCnt="4">
        <dgm:presLayoutVars>
          <dgm:bulletEnabled val="1"/>
        </dgm:presLayoutVars>
      </dgm:prSet>
      <dgm:spPr/>
    </dgm:pt>
    <dgm:pt modelId="{9D0BA0B3-A1DB-4CBB-B79E-7367C1FCED43}" type="pres">
      <dgm:prSet presAssocID="{E7445FA9-FA2A-4579-A838-C454AFAB60F6}" presName="spacing" presStyleCnt="0"/>
      <dgm:spPr/>
    </dgm:pt>
    <dgm:pt modelId="{DA07EFF7-820E-4858-8A0E-07B96C0771E9}" type="pres">
      <dgm:prSet presAssocID="{E433DB69-BAFF-40EA-A883-CBB080A7E97E}" presName="linNode" presStyleCnt="0"/>
      <dgm:spPr/>
    </dgm:pt>
    <dgm:pt modelId="{BA45D839-066E-44CF-BEA7-54D670D9D22B}" type="pres">
      <dgm:prSet presAssocID="{E433DB69-BAFF-40EA-A883-CBB080A7E97E}" presName="parentShp" presStyleLbl="node1" presStyleIdx="3" presStyleCnt="4" custScaleX="88336">
        <dgm:presLayoutVars>
          <dgm:bulletEnabled val="1"/>
        </dgm:presLayoutVars>
      </dgm:prSet>
      <dgm:spPr/>
    </dgm:pt>
    <dgm:pt modelId="{356A6AE2-C100-4BBC-ADD1-FAA0B3EE45A3}" type="pres">
      <dgm:prSet presAssocID="{E433DB69-BAFF-40EA-A883-CBB080A7E97E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CD34040B-21D6-49EF-AFC5-F9DF371AA6C6}" srcId="{D3035D11-1D47-42D1-BE39-5175D2BFB659}" destId="{319455F3-3AD3-42E3-BBA1-E135B7D9A975}" srcOrd="0" destOrd="0" parTransId="{F52AE87F-D8F5-4B1E-90DF-D85DDE5CD771}" sibTransId="{0BAD1214-5827-4ED5-A655-05027C9E9A8F}"/>
    <dgm:cxn modelId="{7935F50C-0E1D-4364-B57B-910335E91478}" srcId="{1C88DC1F-0C24-468B-888B-42DC21A79AA8}" destId="{D971316E-82CB-49E5-B784-DB12086EC5A2}" srcOrd="1" destOrd="0" parTransId="{7FB6E36C-5F9D-452A-89C5-B54243B08864}" sibTransId="{C8496CDA-F413-4E92-A8A6-42EB096D493F}"/>
    <dgm:cxn modelId="{201B4D1F-551D-439D-A94A-395AEBDDC80B}" srcId="{18199053-527D-4C50-A841-84DE13AB0B2B}" destId="{D3035D11-1D47-42D1-BE39-5175D2BFB659}" srcOrd="2" destOrd="0" parTransId="{540A6D5D-815B-4A4E-9BD3-8983A851DF60}" sibTransId="{E7445FA9-FA2A-4579-A838-C454AFAB60F6}"/>
    <dgm:cxn modelId="{F146EB1F-7553-4FC6-96E4-918F644AE68F}" type="presOf" srcId="{18199053-527D-4C50-A841-84DE13AB0B2B}" destId="{3C6624BF-56B2-4CCE-83CF-3973213FF2C5}" srcOrd="0" destOrd="0" presId="urn:microsoft.com/office/officeart/2005/8/layout/vList6"/>
    <dgm:cxn modelId="{CC168D32-774E-4F51-ACC5-AA9A07F66BBB}" type="presOf" srcId="{7831C1F2-4308-49D7-90AE-534394126322}" destId="{84F5376A-09CD-4CD6-BAB2-69144DD4E7F1}" srcOrd="0" destOrd="0" presId="urn:microsoft.com/office/officeart/2005/8/layout/vList6"/>
    <dgm:cxn modelId="{EF228A5D-F1BE-46C0-B44F-4685773331EC}" srcId="{18199053-527D-4C50-A841-84DE13AB0B2B}" destId="{E433DB69-BAFF-40EA-A883-CBB080A7E97E}" srcOrd="3" destOrd="0" parTransId="{6EDADCAF-EF0D-4510-AEB6-883D2F616D0C}" sibTransId="{1A4B62E6-6535-4649-8685-26B4CB10E032}"/>
    <dgm:cxn modelId="{259F535A-1909-41BF-993E-9F4F80C20D62}" srcId="{18199053-527D-4C50-A841-84DE13AB0B2B}" destId="{3F761097-8C4F-4441-99BD-68C783E83E38}" srcOrd="0" destOrd="0" parTransId="{2D76F597-202A-40ED-935A-598071CB1E86}" sibTransId="{1B695856-8CB2-45F6-B4F5-179BD5265D58}"/>
    <dgm:cxn modelId="{F717BD81-3EAB-48C0-94C6-342DF7261F9A}" srcId="{1C88DC1F-0C24-468B-888B-42DC21A79AA8}" destId="{7831C1F2-4308-49D7-90AE-534394126322}" srcOrd="0" destOrd="0" parTransId="{3A496971-588D-4EEB-95C5-EB7E10E74395}" sibTransId="{D974D8D5-8066-4E81-B36D-363D0C14089F}"/>
    <dgm:cxn modelId="{7593128D-E507-439D-BE0E-5CB89E0B2689}" type="presOf" srcId="{319455F3-3AD3-42E3-BBA1-E135B7D9A975}" destId="{18763434-8800-47CC-B183-AEDBF0B74EC7}" srcOrd="0" destOrd="0" presId="urn:microsoft.com/office/officeart/2005/8/layout/vList6"/>
    <dgm:cxn modelId="{809C689C-4543-4493-B418-5DBDDEFEDD82}" type="presOf" srcId="{2CEF72FC-0598-4127-8BCE-C37D194F6826}" destId="{21D5DC79-E396-4B08-B3EC-3FD1378CBDCB}" srcOrd="0" destOrd="0" presId="urn:microsoft.com/office/officeart/2005/8/layout/vList6"/>
    <dgm:cxn modelId="{E0C92AAA-E1FC-4D6C-92C2-8FD54308573C}" srcId="{18199053-527D-4C50-A841-84DE13AB0B2B}" destId="{1C88DC1F-0C24-468B-888B-42DC21A79AA8}" srcOrd="1" destOrd="0" parTransId="{A999FEC3-C467-4974-B6AC-F8DF1E0A1443}" sibTransId="{62C94A91-A33C-4CD6-9B81-7DDF56B7B92C}"/>
    <dgm:cxn modelId="{2A89E9B4-188B-4262-8DC7-E0FBAC8D937F}" srcId="{3F761097-8C4F-4441-99BD-68C783E83E38}" destId="{2CEF72FC-0598-4127-8BCE-C37D194F6826}" srcOrd="0" destOrd="0" parTransId="{92569870-4172-433B-B597-8D85DDE73DA6}" sibTransId="{F1163CC2-C3C4-4417-912F-22B2E2FCA6B1}"/>
    <dgm:cxn modelId="{13932FD0-35F0-4883-9CDC-D1D783B065EC}" type="presOf" srcId="{E433DB69-BAFF-40EA-A883-CBB080A7E97E}" destId="{BA45D839-066E-44CF-BEA7-54D670D9D22B}" srcOrd="0" destOrd="0" presId="urn:microsoft.com/office/officeart/2005/8/layout/vList6"/>
    <dgm:cxn modelId="{A2F4E5D2-C6BC-48CC-A276-2653671B95CE}" srcId="{E433DB69-BAFF-40EA-A883-CBB080A7E97E}" destId="{A5A2D58B-B742-407F-B892-F2EEBBFE4057}" srcOrd="0" destOrd="0" parTransId="{0DADD569-A44E-46A7-9489-EC62DC5927BB}" sibTransId="{9F710888-F46A-4615-873F-6A8D70B86A91}"/>
    <dgm:cxn modelId="{D8A127D5-1C16-45E1-8A0E-ABB45BCAAC77}" type="presOf" srcId="{D971316E-82CB-49E5-B784-DB12086EC5A2}" destId="{84F5376A-09CD-4CD6-BAB2-69144DD4E7F1}" srcOrd="0" destOrd="1" presId="urn:microsoft.com/office/officeart/2005/8/layout/vList6"/>
    <dgm:cxn modelId="{07DC35DD-D93C-4B3D-9E74-1B6F548D2740}" type="presOf" srcId="{3F761097-8C4F-4441-99BD-68C783E83E38}" destId="{1ED4DECE-3DFD-4CB1-A622-5123B349232A}" srcOrd="0" destOrd="0" presId="urn:microsoft.com/office/officeart/2005/8/layout/vList6"/>
    <dgm:cxn modelId="{DAA31AE3-E907-433A-84D9-0DD247DF82CB}" type="presOf" srcId="{A5A2D58B-B742-407F-B892-F2EEBBFE4057}" destId="{356A6AE2-C100-4BBC-ADD1-FAA0B3EE45A3}" srcOrd="0" destOrd="0" presId="urn:microsoft.com/office/officeart/2005/8/layout/vList6"/>
    <dgm:cxn modelId="{E24633E4-5B52-4303-BCC2-B62CD5F91E49}" type="presOf" srcId="{1C88DC1F-0C24-468B-888B-42DC21A79AA8}" destId="{8952FAF6-B1B1-463E-A5BE-BB1F2ADA22DA}" srcOrd="0" destOrd="0" presId="urn:microsoft.com/office/officeart/2005/8/layout/vList6"/>
    <dgm:cxn modelId="{FC656BFA-87BD-454F-9B6C-5414E0BD2231}" type="presOf" srcId="{D3035D11-1D47-42D1-BE39-5175D2BFB659}" destId="{14F1A57C-DFD6-4D9F-9348-2AF2A1025EF6}" srcOrd="0" destOrd="0" presId="urn:microsoft.com/office/officeart/2005/8/layout/vList6"/>
    <dgm:cxn modelId="{B4B6348D-9853-445A-A4D8-7C45F753FF93}" type="presParOf" srcId="{3C6624BF-56B2-4CCE-83CF-3973213FF2C5}" destId="{8269AC43-3AB7-485E-92C6-7694E04037AB}" srcOrd="0" destOrd="0" presId="urn:microsoft.com/office/officeart/2005/8/layout/vList6"/>
    <dgm:cxn modelId="{6EF2145E-821C-4320-AB17-3FA83185802B}" type="presParOf" srcId="{8269AC43-3AB7-485E-92C6-7694E04037AB}" destId="{1ED4DECE-3DFD-4CB1-A622-5123B349232A}" srcOrd="0" destOrd="0" presId="urn:microsoft.com/office/officeart/2005/8/layout/vList6"/>
    <dgm:cxn modelId="{CDFC15F1-3AB1-420B-B483-7B351960DE43}" type="presParOf" srcId="{8269AC43-3AB7-485E-92C6-7694E04037AB}" destId="{21D5DC79-E396-4B08-B3EC-3FD1378CBDCB}" srcOrd="1" destOrd="0" presId="urn:microsoft.com/office/officeart/2005/8/layout/vList6"/>
    <dgm:cxn modelId="{DDC12063-C82B-4EDF-AD64-EA6F5E727D34}" type="presParOf" srcId="{3C6624BF-56B2-4CCE-83CF-3973213FF2C5}" destId="{64BDE232-AA47-4BDB-8646-85D4CECC17DF}" srcOrd="1" destOrd="0" presId="urn:microsoft.com/office/officeart/2005/8/layout/vList6"/>
    <dgm:cxn modelId="{0E5DC9C4-48E1-47FD-A163-5089ADFF7CCC}" type="presParOf" srcId="{3C6624BF-56B2-4CCE-83CF-3973213FF2C5}" destId="{EA0778A0-48E3-438C-847D-81CBEFE1F4A4}" srcOrd="2" destOrd="0" presId="urn:microsoft.com/office/officeart/2005/8/layout/vList6"/>
    <dgm:cxn modelId="{BB39BC80-8211-472E-910D-67D1FB619F08}" type="presParOf" srcId="{EA0778A0-48E3-438C-847D-81CBEFE1F4A4}" destId="{8952FAF6-B1B1-463E-A5BE-BB1F2ADA22DA}" srcOrd="0" destOrd="0" presId="urn:microsoft.com/office/officeart/2005/8/layout/vList6"/>
    <dgm:cxn modelId="{E2361914-8A4A-4967-B1D6-EA7E46BD3147}" type="presParOf" srcId="{EA0778A0-48E3-438C-847D-81CBEFE1F4A4}" destId="{84F5376A-09CD-4CD6-BAB2-69144DD4E7F1}" srcOrd="1" destOrd="0" presId="urn:microsoft.com/office/officeart/2005/8/layout/vList6"/>
    <dgm:cxn modelId="{7209D169-A183-4D7E-ACBC-1CEBE605A419}" type="presParOf" srcId="{3C6624BF-56B2-4CCE-83CF-3973213FF2C5}" destId="{3452B872-8FDC-4D8B-A7DB-4BA5FA419DC9}" srcOrd="3" destOrd="0" presId="urn:microsoft.com/office/officeart/2005/8/layout/vList6"/>
    <dgm:cxn modelId="{8C62541B-D97F-4B68-AF06-1A9C48C7F485}" type="presParOf" srcId="{3C6624BF-56B2-4CCE-83CF-3973213FF2C5}" destId="{69F84A29-7770-4387-828A-34CDEFF8D9B1}" srcOrd="4" destOrd="0" presId="urn:microsoft.com/office/officeart/2005/8/layout/vList6"/>
    <dgm:cxn modelId="{8EE7FF56-9C22-4C7A-B2B3-8096573D8819}" type="presParOf" srcId="{69F84A29-7770-4387-828A-34CDEFF8D9B1}" destId="{14F1A57C-DFD6-4D9F-9348-2AF2A1025EF6}" srcOrd="0" destOrd="0" presId="urn:microsoft.com/office/officeart/2005/8/layout/vList6"/>
    <dgm:cxn modelId="{6DF3A9AB-3D7E-4FCD-B740-68F99BAC287B}" type="presParOf" srcId="{69F84A29-7770-4387-828A-34CDEFF8D9B1}" destId="{18763434-8800-47CC-B183-AEDBF0B74EC7}" srcOrd="1" destOrd="0" presId="urn:microsoft.com/office/officeart/2005/8/layout/vList6"/>
    <dgm:cxn modelId="{C06FC21E-DA65-46A1-B6B0-E7FC1D90E424}" type="presParOf" srcId="{3C6624BF-56B2-4CCE-83CF-3973213FF2C5}" destId="{9D0BA0B3-A1DB-4CBB-B79E-7367C1FCED43}" srcOrd="5" destOrd="0" presId="urn:microsoft.com/office/officeart/2005/8/layout/vList6"/>
    <dgm:cxn modelId="{ED47108B-0C65-4D58-8153-F28BDFCBE01B}" type="presParOf" srcId="{3C6624BF-56B2-4CCE-83CF-3973213FF2C5}" destId="{DA07EFF7-820E-4858-8A0E-07B96C0771E9}" srcOrd="6" destOrd="0" presId="urn:microsoft.com/office/officeart/2005/8/layout/vList6"/>
    <dgm:cxn modelId="{34CDF094-CC71-4F0B-998C-B29CAD5CDF14}" type="presParOf" srcId="{DA07EFF7-820E-4858-8A0E-07B96C0771E9}" destId="{BA45D839-066E-44CF-BEA7-54D670D9D22B}" srcOrd="0" destOrd="0" presId="urn:microsoft.com/office/officeart/2005/8/layout/vList6"/>
    <dgm:cxn modelId="{38AF505C-14AC-442F-A81E-EA22AF73D144}" type="presParOf" srcId="{DA07EFF7-820E-4858-8A0E-07B96C0771E9}" destId="{356A6AE2-C100-4BBC-ADD1-FAA0B3EE45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8199053-527D-4C50-A841-84DE13AB0B2B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761097-8C4F-4441-99BD-68C783E83E3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gm:t>
    </dgm:pt>
    <dgm:pt modelId="{2D76F597-202A-40ED-935A-598071CB1E86}" type="parTrans" cxnId="{259F535A-1909-41BF-993E-9F4F80C20D62}">
      <dgm:prSet/>
      <dgm:spPr/>
      <dgm:t>
        <a:bodyPr/>
        <a:lstStyle/>
        <a:p>
          <a:endParaRPr lang="it-IT"/>
        </a:p>
      </dgm:t>
    </dgm:pt>
    <dgm:pt modelId="{1B695856-8CB2-45F6-B4F5-179BD5265D58}" type="sibTrans" cxnId="{259F535A-1909-41BF-993E-9F4F80C20D62}">
      <dgm:prSet/>
      <dgm:spPr/>
      <dgm:t>
        <a:bodyPr/>
        <a:lstStyle/>
        <a:p>
          <a:endParaRPr lang="it-IT"/>
        </a:p>
      </dgm:t>
    </dgm:pt>
    <dgm:pt modelId="{1C88DC1F-0C24-468B-888B-42DC21A79AA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gm:t>
    </dgm:pt>
    <dgm:pt modelId="{A999FEC3-C467-4974-B6AC-F8DF1E0A1443}" type="parTrans" cxnId="{E0C92AAA-E1FC-4D6C-92C2-8FD54308573C}">
      <dgm:prSet/>
      <dgm:spPr/>
      <dgm:t>
        <a:bodyPr/>
        <a:lstStyle/>
        <a:p>
          <a:endParaRPr lang="it-IT"/>
        </a:p>
      </dgm:t>
    </dgm:pt>
    <dgm:pt modelId="{62C94A91-A33C-4CD6-9B81-7DDF56B7B92C}" type="sibTrans" cxnId="{E0C92AAA-E1FC-4D6C-92C2-8FD54308573C}">
      <dgm:prSet/>
      <dgm:spPr/>
      <dgm:t>
        <a:bodyPr/>
        <a:lstStyle/>
        <a:p>
          <a:endParaRPr lang="it-IT"/>
        </a:p>
      </dgm:t>
    </dgm:pt>
    <dgm:pt modelId="{D3035D11-1D47-42D1-BE39-5175D2BFB659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gm:t>
    </dgm:pt>
    <dgm:pt modelId="{540A6D5D-815B-4A4E-9BD3-8983A851DF60}" type="parTrans" cxnId="{201B4D1F-551D-439D-A94A-395AEBDDC80B}">
      <dgm:prSet/>
      <dgm:spPr/>
      <dgm:t>
        <a:bodyPr/>
        <a:lstStyle/>
        <a:p>
          <a:endParaRPr lang="it-IT"/>
        </a:p>
      </dgm:t>
    </dgm:pt>
    <dgm:pt modelId="{E7445FA9-FA2A-4579-A838-C454AFAB60F6}" type="sibTrans" cxnId="{201B4D1F-551D-439D-A94A-395AEBDDC80B}">
      <dgm:prSet/>
      <dgm:spPr/>
      <dgm:t>
        <a:bodyPr/>
        <a:lstStyle/>
        <a:p>
          <a:endParaRPr lang="it-IT"/>
        </a:p>
      </dgm:t>
    </dgm:pt>
    <dgm:pt modelId="{E433DB69-BAFF-40EA-A883-CBB080A7E97E}">
      <dgm:prSet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gm:t>
    </dgm:pt>
    <dgm:pt modelId="{6EDADCAF-EF0D-4510-AEB6-883D2F616D0C}" type="parTrans" cxnId="{EF228A5D-F1BE-46C0-B44F-4685773331EC}">
      <dgm:prSet/>
      <dgm:spPr/>
      <dgm:t>
        <a:bodyPr/>
        <a:lstStyle/>
        <a:p>
          <a:endParaRPr lang="it-IT"/>
        </a:p>
      </dgm:t>
    </dgm:pt>
    <dgm:pt modelId="{1A4B62E6-6535-4649-8685-26B4CB10E032}" type="sibTrans" cxnId="{EF228A5D-F1BE-46C0-B44F-4685773331EC}">
      <dgm:prSet/>
      <dgm:spPr/>
      <dgm:t>
        <a:bodyPr/>
        <a:lstStyle/>
        <a:p>
          <a:endParaRPr lang="it-IT"/>
        </a:p>
      </dgm:t>
    </dgm:pt>
    <dgm:pt modelId="{751496BC-87A8-437F-8CB3-44D1EDA3643B}">
      <dgm:prSet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Rischio “</a:t>
          </a:r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protezionismo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“ in aumento</a:t>
          </a:r>
        </a:p>
      </dgm:t>
    </dgm:pt>
    <dgm:pt modelId="{F7BC0ADF-9121-48EA-BB42-7E31D8AB496E}" type="sibTrans" cxnId="{4A4935B5-D6B6-441A-8AF7-98DA0C43643C}">
      <dgm:prSet/>
      <dgm:spPr/>
      <dgm:t>
        <a:bodyPr/>
        <a:lstStyle/>
        <a:p>
          <a:endParaRPr lang="it-IT"/>
        </a:p>
      </dgm:t>
    </dgm:pt>
    <dgm:pt modelId="{C265E42A-F33C-4467-8A9C-F77DD670EDB5}" type="parTrans" cxnId="{4A4935B5-D6B6-441A-8AF7-98DA0C43643C}">
      <dgm:prSet/>
      <dgm:spPr/>
      <dgm:t>
        <a:bodyPr/>
        <a:lstStyle/>
        <a:p>
          <a:endParaRPr lang="it-IT"/>
        </a:p>
      </dgm:t>
    </dgm:pt>
    <dgm:pt modelId="{36349942-AA14-4CC7-9103-7E01003F5C94}">
      <dgm:prSet phldrT="[Text]"/>
      <dgm:spPr/>
      <dgm:t>
        <a:bodyPr anchor="ctr"/>
        <a:lstStyle/>
        <a:p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Offerta di prodotti 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altamente </a:t>
          </a:r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innovativi e/o di nicchia</a:t>
          </a:r>
          <a:endParaRPr lang="it-IT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7F2B6D-5829-4D44-B541-CDE394CE9997}" type="sibTrans" cxnId="{A3FFECAB-C625-4890-972A-84BECD420A3F}">
      <dgm:prSet/>
      <dgm:spPr/>
      <dgm:t>
        <a:bodyPr/>
        <a:lstStyle/>
        <a:p>
          <a:endParaRPr lang="it-IT"/>
        </a:p>
      </dgm:t>
    </dgm:pt>
    <dgm:pt modelId="{7E6DDEB5-2F87-4DBE-A3B9-465638CD6E39}" type="parTrans" cxnId="{A3FFECAB-C625-4890-972A-84BECD420A3F}">
      <dgm:prSet/>
      <dgm:spPr/>
      <dgm:t>
        <a:bodyPr/>
        <a:lstStyle/>
        <a:p>
          <a:endParaRPr lang="it-IT"/>
        </a:p>
      </dgm:t>
    </dgm:pt>
    <dgm:pt modelId="{D75D2E5A-7288-45B6-9B9E-239A67B5905D}">
      <dgm:prSet phldrT="[Text]"/>
      <dgm:spPr/>
      <dgm:t>
        <a:bodyPr anchor="ctr"/>
        <a:lstStyle/>
        <a:p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Primeggia per tecnologie 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a livello internazionale</a:t>
          </a:r>
        </a:p>
      </dgm:t>
    </dgm:pt>
    <dgm:pt modelId="{902CB38B-4A16-44B0-B86D-7E0F0C27CB6C}" type="sibTrans" cxnId="{D60EBC28-ADED-4CBA-A3E6-08DA17AFD19E}">
      <dgm:prSet/>
      <dgm:spPr/>
      <dgm:t>
        <a:bodyPr/>
        <a:lstStyle/>
        <a:p>
          <a:endParaRPr lang="it-IT"/>
        </a:p>
      </dgm:t>
    </dgm:pt>
    <dgm:pt modelId="{F578CA55-A271-4278-B2D0-7EF4783ED62F}" type="parTrans" cxnId="{D60EBC28-ADED-4CBA-A3E6-08DA17AFD19E}">
      <dgm:prSet/>
      <dgm:spPr/>
      <dgm:t>
        <a:bodyPr/>
        <a:lstStyle/>
        <a:p>
          <a:endParaRPr lang="it-IT"/>
        </a:p>
      </dgm:t>
    </dgm:pt>
    <dgm:pt modelId="{581FA7B7-487F-4AC0-8432-D96AD83AF50F}">
      <dgm:prSet phldrT="[Text]"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Il Giappone </a:t>
          </a:r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mercato lontano e maturo</a:t>
          </a:r>
        </a:p>
      </dgm:t>
    </dgm:pt>
    <dgm:pt modelId="{6A115084-15A9-4888-9371-252D11F37DAC}" type="sibTrans" cxnId="{AF6752DC-66FA-437A-8EC0-70AF02FF8EBD}">
      <dgm:prSet/>
      <dgm:spPr/>
      <dgm:t>
        <a:bodyPr/>
        <a:lstStyle/>
        <a:p>
          <a:endParaRPr lang="it-IT"/>
        </a:p>
      </dgm:t>
    </dgm:pt>
    <dgm:pt modelId="{92C8380F-CC85-4B9A-ACA7-E8F05CFA9D27}" type="parTrans" cxnId="{AF6752DC-66FA-437A-8EC0-70AF02FF8EBD}">
      <dgm:prSet/>
      <dgm:spPr/>
      <dgm:t>
        <a:bodyPr/>
        <a:lstStyle/>
        <a:p>
          <a:endParaRPr lang="it-IT"/>
        </a:p>
      </dgm:t>
    </dgm:pt>
    <dgm:pt modelId="{580A4013-4B14-4DEC-B901-EDC6F0AB757C}">
      <dgm:prSet phldrT="[Text]"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Inversione trend Domanda globale, con </a:t>
          </a:r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previsioni positive per l’interscambio 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mondiale </a:t>
          </a:r>
        </a:p>
      </dgm:t>
    </dgm:pt>
    <dgm:pt modelId="{36A56328-A981-48A5-9F04-C6744380E80E}" type="sibTrans" cxnId="{10A6E8F4-7AAD-452E-8816-510560FEFA0C}">
      <dgm:prSet/>
      <dgm:spPr/>
      <dgm:t>
        <a:bodyPr/>
        <a:lstStyle/>
        <a:p>
          <a:endParaRPr lang="it-IT"/>
        </a:p>
      </dgm:t>
    </dgm:pt>
    <dgm:pt modelId="{7DFAFAB0-C854-41E4-A32E-1C28915D983D}" type="parTrans" cxnId="{10A6E8F4-7AAD-452E-8816-510560FEFA0C}">
      <dgm:prSet/>
      <dgm:spPr/>
      <dgm:t>
        <a:bodyPr/>
        <a:lstStyle/>
        <a:p>
          <a:endParaRPr lang="it-IT"/>
        </a:p>
      </dgm:t>
    </dgm:pt>
    <dgm:pt modelId="{CA7F5B7B-3150-427C-9B17-150A14A39261}">
      <dgm:prSet phldrT="[Text]"/>
      <dgm:spPr/>
      <dgm:t>
        <a:bodyPr anchor="ctr"/>
        <a:lstStyle/>
        <a:p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Tasso di cambio favorevole 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all’export </a:t>
          </a:r>
        </a:p>
      </dgm:t>
    </dgm:pt>
    <dgm:pt modelId="{28EFC5FC-128E-4C2E-AA09-0A88A02CFC1F}" type="parTrans" cxnId="{D25AC298-AB2E-4258-8CCB-922FF88FF6A8}">
      <dgm:prSet/>
      <dgm:spPr/>
      <dgm:t>
        <a:bodyPr/>
        <a:lstStyle/>
        <a:p>
          <a:endParaRPr lang="it-IT"/>
        </a:p>
      </dgm:t>
    </dgm:pt>
    <dgm:pt modelId="{B06B69A5-D9E2-46D7-A94A-A5121947F173}" type="sibTrans" cxnId="{D25AC298-AB2E-4258-8CCB-922FF88FF6A8}">
      <dgm:prSet/>
      <dgm:spPr/>
      <dgm:t>
        <a:bodyPr/>
        <a:lstStyle/>
        <a:p>
          <a:endParaRPr lang="it-IT"/>
        </a:p>
      </dgm:t>
    </dgm:pt>
    <dgm:pt modelId="{3196FEE7-6887-4E25-ABBB-9B20FD806FFA}">
      <dgm:prSet phldrT="[Text]"/>
      <dgm:spPr/>
      <dgm:t>
        <a:bodyPr anchor="ctr"/>
        <a:lstStyle/>
        <a:p>
          <a:endParaRPr lang="it-IT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FFE241-4759-4393-863A-3998388F1FF3}" type="parTrans" cxnId="{D6963130-A9E2-4053-95C7-91391664FB82}">
      <dgm:prSet/>
      <dgm:spPr/>
      <dgm:t>
        <a:bodyPr/>
        <a:lstStyle/>
        <a:p>
          <a:endParaRPr lang="it-IT"/>
        </a:p>
      </dgm:t>
    </dgm:pt>
    <dgm:pt modelId="{398B02EC-72C5-4682-943A-E6F8E66D6CAC}" type="sibTrans" cxnId="{D6963130-A9E2-4053-95C7-91391664FB82}">
      <dgm:prSet/>
      <dgm:spPr/>
      <dgm:t>
        <a:bodyPr/>
        <a:lstStyle/>
        <a:p>
          <a:endParaRPr lang="it-IT"/>
        </a:p>
      </dgm:t>
    </dgm:pt>
    <dgm:pt modelId="{1CB92215-D102-4CC8-BEE2-C2A9DE609AC8}">
      <dgm:prSet phldrT="[Text]"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Difficoltà a proporre assistenza </a:t>
          </a:r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after-service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C81B46D9-1860-401A-8907-0D1E6847C42A}" type="parTrans" cxnId="{BC1E976F-4C54-41C4-A8A6-782B6A02C40B}">
      <dgm:prSet/>
      <dgm:spPr/>
      <dgm:t>
        <a:bodyPr/>
        <a:lstStyle/>
        <a:p>
          <a:endParaRPr lang="it-IT"/>
        </a:p>
      </dgm:t>
    </dgm:pt>
    <dgm:pt modelId="{7C544D65-D4DC-4052-A807-18A5640423D4}" type="sibTrans" cxnId="{BC1E976F-4C54-41C4-A8A6-782B6A02C40B}">
      <dgm:prSet/>
      <dgm:spPr/>
      <dgm:t>
        <a:bodyPr/>
        <a:lstStyle/>
        <a:p>
          <a:endParaRPr lang="it-IT"/>
        </a:p>
      </dgm:t>
    </dgm:pt>
    <dgm:pt modelId="{42D172F2-8275-44F5-8DD8-AC347F5B7996}">
      <dgm:prSet/>
      <dgm:spPr/>
      <dgm:t>
        <a:bodyPr anchor="ctr"/>
        <a:lstStyle/>
        <a:p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Competizion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e dai Paesi sviluppati sull’alta tecnologia e dei Paesi in via di sviluppo sulle tecnologie semplici. </a:t>
          </a:r>
        </a:p>
      </dgm:t>
    </dgm:pt>
    <dgm:pt modelId="{DF37BAC3-897A-4125-AE70-A761D4330B87}" type="parTrans" cxnId="{E22500CE-E249-4820-ABB4-85A8B415F018}">
      <dgm:prSet/>
      <dgm:spPr/>
      <dgm:t>
        <a:bodyPr/>
        <a:lstStyle/>
        <a:p>
          <a:endParaRPr lang="it-IT"/>
        </a:p>
      </dgm:t>
    </dgm:pt>
    <dgm:pt modelId="{66B43DAA-F3F0-49AF-8A01-71F4E9D1F169}" type="sibTrans" cxnId="{E22500CE-E249-4820-ABB4-85A8B415F018}">
      <dgm:prSet/>
      <dgm:spPr/>
      <dgm:t>
        <a:bodyPr/>
        <a:lstStyle/>
        <a:p>
          <a:endParaRPr lang="it-IT"/>
        </a:p>
      </dgm:t>
    </dgm:pt>
    <dgm:pt modelId="{BDF352C6-0EE8-492E-B73C-265F609FE21C}">
      <dgm:prSet phldrT="[Text]"/>
      <dgm:spPr/>
      <dgm:t>
        <a:bodyPr anchor="ctr"/>
        <a:lstStyle/>
        <a:p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Scarsa partecipazione </a:t>
          </a:r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italiana a fiere locali</a:t>
          </a:r>
        </a:p>
      </dgm:t>
    </dgm:pt>
    <dgm:pt modelId="{4A8DB07C-DD90-4E5D-898C-3AFCA36AC03D}" type="parTrans" cxnId="{0CE330D1-DC7E-405B-B964-DC95B26951F5}">
      <dgm:prSet/>
      <dgm:spPr/>
      <dgm:t>
        <a:bodyPr/>
        <a:lstStyle/>
        <a:p>
          <a:endParaRPr lang="it-IT"/>
        </a:p>
      </dgm:t>
    </dgm:pt>
    <dgm:pt modelId="{103FF5E5-B9C5-4CAA-983B-6EDDE52D3658}" type="sibTrans" cxnId="{0CE330D1-DC7E-405B-B964-DC95B26951F5}">
      <dgm:prSet/>
      <dgm:spPr/>
      <dgm:t>
        <a:bodyPr/>
        <a:lstStyle/>
        <a:p>
          <a:endParaRPr lang="it-IT"/>
        </a:p>
      </dgm:t>
    </dgm:pt>
    <dgm:pt modelId="{72422270-140F-4F7A-843D-188D709FA3DC}">
      <dgm:prSet phldrT="[Text]"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Debolezza del Giappone in </a:t>
          </a:r>
          <a:r>
            <a:rPr lang="it-IT" b="1" noProof="0" dirty="0">
              <a:latin typeface="Arial" panose="020B0604020202020204" pitchFamily="34" charset="0"/>
              <a:cs typeface="Arial" panose="020B0604020202020204" pitchFamily="34" charset="0"/>
            </a:rPr>
            <a:t>campo software</a:t>
          </a:r>
          <a:endParaRPr lang="it-IT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70C959-D01E-4773-80F2-7A43DAF1FB12}" type="parTrans" cxnId="{E406D724-0F53-43D2-BBC5-EF3B100096B8}">
      <dgm:prSet/>
      <dgm:spPr/>
      <dgm:t>
        <a:bodyPr/>
        <a:lstStyle/>
        <a:p>
          <a:endParaRPr lang="it-IT"/>
        </a:p>
      </dgm:t>
    </dgm:pt>
    <dgm:pt modelId="{9CD51AC3-0FEA-4C2B-A71B-CD98D785D198}" type="sibTrans" cxnId="{E406D724-0F53-43D2-BBC5-EF3B100096B8}">
      <dgm:prSet/>
      <dgm:spPr/>
      <dgm:t>
        <a:bodyPr/>
        <a:lstStyle/>
        <a:p>
          <a:endParaRPr lang="it-IT"/>
        </a:p>
      </dgm:t>
    </dgm:pt>
    <dgm:pt modelId="{3C6624BF-56B2-4CCE-83CF-3973213FF2C5}" type="pres">
      <dgm:prSet presAssocID="{18199053-527D-4C50-A841-84DE13AB0B2B}" presName="Name0" presStyleCnt="0">
        <dgm:presLayoutVars>
          <dgm:dir/>
          <dgm:animLvl val="lvl"/>
          <dgm:resizeHandles/>
        </dgm:presLayoutVars>
      </dgm:prSet>
      <dgm:spPr/>
    </dgm:pt>
    <dgm:pt modelId="{8269AC43-3AB7-485E-92C6-7694E04037AB}" type="pres">
      <dgm:prSet presAssocID="{3F761097-8C4F-4441-99BD-68C783E83E38}" presName="linNode" presStyleCnt="0"/>
      <dgm:spPr/>
    </dgm:pt>
    <dgm:pt modelId="{1ED4DECE-3DFD-4CB1-A622-5123B349232A}" type="pres">
      <dgm:prSet presAssocID="{3F761097-8C4F-4441-99BD-68C783E83E38}" presName="parentShp" presStyleLbl="node1" presStyleIdx="0" presStyleCnt="4" custScaleX="86689" custLinFactNeighborX="0" custLinFactNeighborY="-14764">
        <dgm:presLayoutVars>
          <dgm:bulletEnabled val="1"/>
        </dgm:presLayoutVars>
      </dgm:prSet>
      <dgm:spPr/>
    </dgm:pt>
    <dgm:pt modelId="{21D5DC79-E396-4B08-B3EC-3FD1378CBDCB}" type="pres">
      <dgm:prSet presAssocID="{3F761097-8C4F-4441-99BD-68C783E83E38}" presName="childShp" presStyleLbl="bgAccFollowNode1" presStyleIdx="0" presStyleCnt="4">
        <dgm:presLayoutVars>
          <dgm:bulletEnabled val="1"/>
        </dgm:presLayoutVars>
      </dgm:prSet>
      <dgm:spPr/>
    </dgm:pt>
    <dgm:pt modelId="{64BDE232-AA47-4BDB-8646-85D4CECC17DF}" type="pres">
      <dgm:prSet presAssocID="{1B695856-8CB2-45F6-B4F5-179BD5265D58}" presName="spacing" presStyleCnt="0"/>
      <dgm:spPr/>
    </dgm:pt>
    <dgm:pt modelId="{EA0778A0-48E3-438C-847D-81CBEFE1F4A4}" type="pres">
      <dgm:prSet presAssocID="{1C88DC1F-0C24-468B-888B-42DC21A79AA8}" presName="linNode" presStyleCnt="0"/>
      <dgm:spPr/>
    </dgm:pt>
    <dgm:pt modelId="{8952FAF6-B1B1-463E-A5BE-BB1F2ADA22DA}" type="pres">
      <dgm:prSet presAssocID="{1C88DC1F-0C24-468B-888B-42DC21A79AA8}" presName="parentShp" presStyleLbl="node1" presStyleIdx="1" presStyleCnt="4" custScaleX="88336">
        <dgm:presLayoutVars>
          <dgm:bulletEnabled val="1"/>
        </dgm:presLayoutVars>
      </dgm:prSet>
      <dgm:spPr/>
    </dgm:pt>
    <dgm:pt modelId="{84F5376A-09CD-4CD6-BAB2-69144DD4E7F1}" type="pres">
      <dgm:prSet presAssocID="{1C88DC1F-0C24-468B-888B-42DC21A79AA8}" presName="childShp" presStyleLbl="bgAccFollowNode1" presStyleIdx="1" presStyleCnt="4">
        <dgm:presLayoutVars>
          <dgm:bulletEnabled val="1"/>
        </dgm:presLayoutVars>
      </dgm:prSet>
      <dgm:spPr/>
    </dgm:pt>
    <dgm:pt modelId="{3452B872-8FDC-4D8B-A7DB-4BA5FA419DC9}" type="pres">
      <dgm:prSet presAssocID="{62C94A91-A33C-4CD6-9B81-7DDF56B7B92C}" presName="spacing" presStyleCnt="0"/>
      <dgm:spPr/>
    </dgm:pt>
    <dgm:pt modelId="{69F84A29-7770-4387-828A-34CDEFF8D9B1}" type="pres">
      <dgm:prSet presAssocID="{D3035D11-1D47-42D1-BE39-5175D2BFB659}" presName="linNode" presStyleCnt="0"/>
      <dgm:spPr/>
    </dgm:pt>
    <dgm:pt modelId="{14F1A57C-DFD6-4D9F-9348-2AF2A1025EF6}" type="pres">
      <dgm:prSet presAssocID="{D3035D11-1D47-42D1-BE39-5175D2BFB659}" presName="parentShp" presStyleLbl="node1" presStyleIdx="2" presStyleCnt="4" custScaleX="88336">
        <dgm:presLayoutVars>
          <dgm:bulletEnabled val="1"/>
        </dgm:presLayoutVars>
      </dgm:prSet>
      <dgm:spPr/>
    </dgm:pt>
    <dgm:pt modelId="{18763434-8800-47CC-B183-AEDBF0B74EC7}" type="pres">
      <dgm:prSet presAssocID="{D3035D11-1D47-42D1-BE39-5175D2BFB659}" presName="childShp" presStyleLbl="bgAccFollowNode1" presStyleIdx="2" presStyleCnt="4">
        <dgm:presLayoutVars>
          <dgm:bulletEnabled val="1"/>
        </dgm:presLayoutVars>
      </dgm:prSet>
      <dgm:spPr/>
    </dgm:pt>
    <dgm:pt modelId="{9D0BA0B3-A1DB-4CBB-B79E-7367C1FCED43}" type="pres">
      <dgm:prSet presAssocID="{E7445FA9-FA2A-4579-A838-C454AFAB60F6}" presName="spacing" presStyleCnt="0"/>
      <dgm:spPr/>
    </dgm:pt>
    <dgm:pt modelId="{DA07EFF7-820E-4858-8A0E-07B96C0771E9}" type="pres">
      <dgm:prSet presAssocID="{E433DB69-BAFF-40EA-A883-CBB080A7E97E}" presName="linNode" presStyleCnt="0"/>
      <dgm:spPr/>
    </dgm:pt>
    <dgm:pt modelId="{BA45D839-066E-44CF-BEA7-54D670D9D22B}" type="pres">
      <dgm:prSet presAssocID="{E433DB69-BAFF-40EA-A883-CBB080A7E97E}" presName="parentShp" presStyleLbl="node1" presStyleIdx="3" presStyleCnt="4" custScaleX="88336">
        <dgm:presLayoutVars>
          <dgm:bulletEnabled val="1"/>
        </dgm:presLayoutVars>
      </dgm:prSet>
      <dgm:spPr/>
    </dgm:pt>
    <dgm:pt modelId="{356A6AE2-C100-4BBC-ADD1-FAA0B3EE45A3}" type="pres">
      <dgm:prSet presAssocID="{E433DB69-BAFF-40EA-A883-CBB080A7E97E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C8721005-BE14-4A48-837D-C86B753F6E4B}" type="presOf" srcId="{1CB92215-D102-4CC8-BEE2-C2A9DE609AC8}" destId="{84F5376A-09CD-4CD6-BAB2-69144DD4E7F1}" srcOrd="0" destOrd="2" presId="urn:microsoft.com/office/officeart/2005/8/layout/vList6"/>
    <dgm:cxn modelId="{3CF97712-090A-4552-B70C-3D65EDFEBE4B}" type="presOf" srcId="{581FA7B7-487F-4AC0-8432-D96AD83AF50F}" destId="{84F5376A-09CD-4CD6-BAB2-69144DD4E7F1}" srcOrd="0" destOrd="0" presId="urn:microsoft.com/office/officeart/2005/8/layout/vList6"/>
    <dgm:cxn modelId="{201B4D1F-551D-439D-A94A-395AEBDDC80B}" srcId="{18199053-527D-4C50-A841-84DE13AB0B2B}" destId="{D3035D11-1D47-42D1-BE39-5175D2BFB659}" srcOrd="2" destOrd="0" parTransId="{540A6D5D-815B-4A4E-9BD3-8983A851DF60}" sibTransId="{E7445FA9-FA2A-4579-A838-C454AFAB60F6}"/>
    <dgm:cxn modelId="{E406D724-0F53-43D2-BBC5-EF3B100096B8}" srcId="{D3035D11-1D47-42D1-BE39-5175D2BFB659}" destId="{72422270-140F-4F7A-843D-188D709FA3DC}" srcOrd="1" destOrd="0" parTransId="{7870C959-D01E-4773-80F2-7A43DAF1FB12}" sibTransId="{9CD51AC3-0FEA-4C2B-A71B-CD98D785D198}"/>
    <dgm:cxn modelId="{BD4E6027-793B-4D68-8FA8-2913E42FA9E7}" type="presOf" srcId="{3F761097-8C4F-4441-99BD-68C783E83E38}" destId="{1ED4DECE-3DFD-4CB1-A622-5123B349232A}" srcOrd="0" destOrd="0" presId="urn:microsoft.com/office/officeart/2005/8/layout/vList6"/>
    <dgm:cxn modelId="{D60EBC28-ADED-4CBA-A3E6-08DA17AFD19E}" srcId="{1C88DC1F-0C24-468B-888B-42DC21A79AA8}" destId="{D75D2E5A-7288-45B6-9B9E-239A67B5905D}" srcOrd="1" destOrd="0" parTransId="{F578CA55-A271-4278-B2D0-7EF4783ED62F}" sibTransId="{902CB38B-4A16-44B0-B86D-7E0F0C27CB6C}"/>
    <dgm:cxn modelId="{5018F52A-F543-4425-8253-10A8469DB073}" type="presOf" srcId="{E433DB69-BAFF-40EA-A883-CBB080A7E97E}" destId="{BA45D839-066E-44CF-BEA7-54D670D9D22B}" srcOrd="0" destOrd="0" presId="urn:microsoft.com/office/officeart/2005/8/layout/vList6"/>
    <dgm:cxn modelId="{D6963130-A9E2-4053-95C7-91391664FB82}" srcId="{1C88DC1F-0C24-468B-888B-42DC21A79AA8}" destId="{3196FEE7-6887-4E25-ABBB-9B20FD806FFA}" srcOrd="4" destOrd="0" parTransId="{32FFE241-4759-4393-863A-3998388F1FF3}" sibTransId="{398B02EC-72C5-4682-943A-E6F8E66D6CAC}"/>
    <dgm:cxn modelId="{22BA9530-E672-4807-AF46-B47B3D33A89C}" type="presOf" srcId="{580A4013-4B14-4DEC-B901-EDC6F0AB757C}" destId="{21D5DC79-E396-4B08-B3EC-3FD1378CBDCB}" srcOrd="0" destOrd="0" presId="urn:microsoft.com/office/officeart/2005/8/layout/vList6"/>
    <dgm:cxn modelId="{53FB0737-3090-431C-9037-28923F2DE26C}" type="presOf" srcId="{3196FEE7-6887-4E25-ABBB-9B20FD806FFA}" destId="{84F5376A-09CD-4CD6-BAB2-69144DD4E7F1}" srcOrd="0" destOrd="4" presId="urn:microsoft.com/office/officeart/2005/8/layout/vList6"/>
    <dgm:cxn modelId="{EF228A5D-F1BE-46C0-B44F-4685773331EC}" srcId="{18199053-527D-4C50-A841-84DE13AB0B2B}" destId="{E433DB69-BAFF-40EA-A883-CBB080A7E97E}" srcOrd="3" destOrd="0" parTransId="{6EDADCAF-EF0D-4510-AEB6-883D2F616D0C}" sibTransId="{1A4B62E6-6535-4649-8685-26B4CB10E032}"/>
    <dgm:cxn modelId="{4407AF48-FC3E-4CB8-AAFB-C87CC6128A7C}" type="presOf" srcId="{CA7F5B7B-3150-427C-9B17-150A14A39261}" destId="{21D5DC79-E396-4B08-B3EC-3FD1378CBDCB}" srcOrd="0" destOrd="1" presId="urn:microsoft.com/office/officeart/2005/8/layout/vList6"/>
    <dgm:cxn modelId="{BC1E976F-4C54-41C4-A8A6-782B6A02C40B}" srcId="{1C88DC1F-0C24-468B-888B-42DC21A79AA8}" destId="{1CB92215-D102-4CC8-BEE2-C2A9DE609AC8}" srcOrd="2" destOrd="0" parTransId="{C81B46D9-1860-401A-8907-0D1E6847C42A}" sibTransId="{7C544D65-D4DC-4052-A807-18A5640423D4}"/>
    <dgm:cxn modelId="{18786153-F9A0-406E-8787-53796D24BAEA}" type="presOf" srcId="{D3035D11-1D47-42D1-BE39-5175D2BFB659}" destId="{14F1A57C-DFD6-4D9F-9348-2AF2A1025EF6}" srcOrd="0" destOrd="0" presId="urn:microsoft.com/office/officeart/2005/8/layout/vList6"/>
    <dgm:cxn modelId="{3C16E775-ED6D-4668-98B9-6AC3D1EB1792}" type="presOf" srcId="{D75D2E5A-7288-45B6-9B9E-239A67B5905D}" destId="{84F5376A-09CD-4CD6-BAB2-69144DD4E7F1}" srcOrd="0" destOrd="1" presId="urn:microsoft.com/office/officeart/2005/8/layout/vList6"/>
    <dgm:cxn modelId="{6ABC4A76-F042-4A77-BCE3-42D621FD8EAC}" type="presOf" srcId="{BDF352C6-0EE8-492E-B73C-265F609FE21C}" destId="{84F5376A-09CD-4CD6-BAB2-69144DD4E7F1}" srcOrd="0" destOrd="3" presId="urn:microsoft.com/office/officeart/2005/8/layout/vList6"/>
    <dgm:cxn modelId="{259F535A-1909-41BF-993E-9F4F80C20D62}" srcId="{18199053-527D-4C50-A841-84DE13AB0B2B}" destId="{3F761097-8C4F-4441-99BD-68C783E83E38}" srcOrd="0" destOrd="0" parTransId="{2D76F597-202A-40ED-935A-598071CB1E86}" sibTransId="{1B695856-8CB2-45F6-B4F5-179BD5265D58}"/>
    <dgm:cxn modelId="{D834B880-EB5F-458F-AE5B-AA2A8AA386EC}" type="presOf" srcId="{18199053-527D-4C50-A841-84DE13AB0B2B}" destId="{3C6624BF-56B2-4CCE-83CF-3973213FF2C5}" srcOrd="0" destOrd="0" presId="urn:microsoft.com/office/officeart/2005/8/layout/vList6"/>
    <dgm:cxn modelId="{D25AC298-AB2E-4258-8CCB-922FF88FF6A8}" srcId="{3F761097-8C4F-4441-99BD-68C783E83E38}" destId="{CA7F5B7B-3150-427C-9B17-150A14A39261}" srcOrd="1" destOrd="0" parTransId="{28EFC5FC-128E-4C2E-AA09-0A88A02CFC1F}" sibTransId="{B06B69A5-D9E2-46D7-A94A-A5121947F173}"/>
    <dgm:cxn modelId="{B548939E-B3F6-4CCE-B601-0E17E15A65D2}" type="presOf" srcId="{36349942-AA14-4CC7-9103-7E01003F5C94}" destId="{18763434-8800-47CC-B183-AEDBF0B74EC7}" srcOrd="0" destOrd="0" presId="urn:microsoft.com/office/officeart/2005/8/layout/vList6"/>
    <dgm:cxn modelId="{E0C92AAA-E1FC-4D6C-92C2-8FD54308573C}" srcId="{18199053-527D-4C50-A841-84DE13AB0B2B}" destId="{1C88DC1F-0C24-468B-888B-42DC21A79AA8}" srcOrd="1" destOrd="0" parTransId="{A999FEC3-C467-4974-B6AC-F8DF1E0A1443}" sibTransId="{62C94A91-A33C-4CD6-9B81-7DDF56B7B92C}"/>
    <dgm:cxn modelId="{A3FFECAB-C625-4890-972A-84BECD420A3F}" srcId="{D3035D11-1D47-42D1-BE39-5175D2BFB659}" destId="{36349942-AA14-4CC7-9103-7E01003F5C94}" srcOrd="0" destOrd="0" parTransId="{7E6DDEB5-2F87-4DBE-A3B9-465638CD6E39}" sibTransId="{8D7F2B6D-5829-4D44-B541-CDE394CE9997}"/>
    <dgm:cxn modelId="{BEF6E4B1-8A40-4EC8-AAC4-564F76308223}" type="presOf" srcId="{751496BC-87A8-437F-8CB3-44D1EDA3643B}" destId="{356A6AE2-C100-4BBC-ADD1-FAA0B3EE45A3}" srcOrd="0" destOrd="0" presId="urn:microsoft.com/office/officeart/2005/8/layout/vList6"/>
    <dgm:cxn modelId="{4A4935B5-D6B6-441A-8AF7-98DA0C43643C}" srcId="{E433DB69-BAFF-40EA-A883-CBB080A7E97E}" destId="{751496BC-87A8-437F-8CB3-44D1EDA3643B}" srcOrd="0" destOrd="0" parTransId="{C265E42A-F33C-4467-8A9C-F77DD670EDB5}" sibTransId="{F7BC0ADF-9121-48EA-BB42-7E31D8AB496E}"/>
    <dgm:cxn modelId="{E22500CE-E249-4820-ABB4-85A8B415F018}" srcId="{E433DB69-BAFF-40EA-A883-CBB080A7E97E}" destId="{42D172F2-8275-44F5-8DD8-AC347F5B7996}" srcOrd="1" destOrd="0" parTransId="{DF37BAC3-897A-4125-AE70-A761D4330B87}" sibTransId="{66B43DAA-F3F0-49AF-8A01-71F4E9D1F169}"/>
    <dgm:cxn modelId="{0CE330D1-DC7E-405B-B964-DC95B26951F5}" srcId="{1C88DC1F-0C24-468B-888B-42DC21A79AA8}" destId="{BDF352C6-0EE8-492E-B73C-265F609FE21C}" srcOrd="3" destOrd="0" parTransId="{4A8DB07C-DD90-4E5D-898C-3AFCA36AC03D}" sibTransId="{103FF5E5-B9C5-4CAA-983B-6EDDE52D3658}"/>
    <dgm:cxn modelId="{AF6752DC-66FA-437A-8EC0-70AF02FF8EBD}" srcId="{1C88DC1F-0C24-468B-888B-42DC21A79AA8}" destId="{581FA7B7-487F-4AC0-8432-D96AD83AF50F}" srcOrd="0" destOrd="0" parTransId="{92C8380F-CC85-4B9A-ACA7-E8F05CFA9D27}" sibTransId="{6A115084-15A9-4888-9371-252D11F37DAC}"/>
    <dgm:cxn modelId="{89DF81DF-9EC9-4582-B7E8-6437C5F3803A}" type="presOf" srcId="{1C88DC1F-0C24-468B-888B-42DC21A79AA8}" destId="{8952FAF6-B1B1-463E-A5BE-BB1F2ADA22DA}" srcOrd="0" destOrd="0" presId="urn:microsoft.com/office/officeart/2005/8/layout/vList6"/>
    <dgm:cxn modelId="{5DE964ED-E601-4766-8921-B38FD99E052A}" type="presOf" srcId="{72422270-140F-4F7A-843D-188D709FA3DC}" destId="{18763434-8800-47CC-B183-AEDBF0B74EC7}" srcOrd="0" destOrd="1" presId="urn:microsoft.com/office/officeart/2005/8/layout/vList6"/>
    <dgm:cxn modelId="{10A6E8F4-7AAD-452E-8816-510560FEFA0C}" srcId="{3F761097-8C4F-4441-99BD-68C783E83E38}" destId="{580A4013-4B14-4DEC-B901-EDC6F0AB757C}" srcOrd="0" destOrd="0" parTransId="{7DFAFAB0-C854-41E4-A32E-1C28915D983D}" sibTransId="{36A56328-A981-48A5-9F04-C6744380E80E}"/>
    <dgm:cxn modelId="{E94681FE-A033-409C-93CA-2443EF1B511A}" type="presOf" srcId="{42D172F2-8275-44F5-8DD8-AC347F5B7996}" destId="{356A6AE2-C100-4BBC-ADD1-FAA0B3EE45A3}" srcOrd="0" destOrd="1" presId="urn:microsoft.com/office/officeart/2005/8/layout/vList6"/>
    <dgm:cxn modelId="{92C940A2-9586-4497-A668-AB6779759DD2}" type="presParOf" srcId="{3C6624BF-56B2-4CCE-83CF-3973213FF2C5}" destId="{8269AC43-3AB7-485E-92C6-7694E04037AB}" srcOrd="0" destOrd="0" presId="urn:microsoft.com/office/officeart/2005/8/layout/vList6"/>
    <dgm:cxn modelId="{1278A3F4-D534-4B3B-B6E9-7D3AA33CB0F1}" type="presParOf" srcId="{8269AC43-3AB7-485E-92C6-7694E04037AB}" destId="{1ED4DECE-3DFD-4CB1-A622-5123B349232A}" srcOrd="0" destOrd="0" presId="urn:microsoft.com/office/officeart/2005/8/layout/vList6"/>
    <dgm:cxn modelId="{C8A47242-E88E-40D3-8AAA-3BDD2E539892}" type="presParOf" srcId="{8269AC43-3AB7-485E-92C6-7694E04037AB}" destId="{21D5DC79-E396-4B08-B3EC-3FD1378CBDCB}" srcOrd="1" destOrd="0" presId="urn:microsoft.com/office/officeart/2005/8/layout/vList6"/>
    <dgm:cxn modelId="{3D151468-421D-410C-BDE6-6D801A12DEFB}" type="presParOf" srcId="{3C6624BF-56B2-4CCE-83CF-3973213FF2C5}" destId="{64BDE232-AA47-4BDB-8646-85D4CECC17DF}" srcOrd="1" destOrd="0" presId="urn:microsoft.com/office/officeart/2005/8/layout/vList6"/>
    <dgm:cxn modelId="{6A560A57-80E3-4D0B-9F05-F8C986C4C31B}" type="presParOf" srcId="{3C6624BF-56B2-4CCE-83CF-3973213FF2C5}" destId="{EA0778A0-48E3-438C-847D-81CBEFE1F4A4}" srcOrd="2" destOrd="0" presId="urn:microsoft.com/office/officeart/2005/8/layout/vList6"/>
    <dgm:cxn modelId="{A7604E6C-2A2D-42E1-B3D3-A736FDB874AE}" type="presParOf" srcId="{EA0778A0-48E3-438C-847D-81CBEFE1F4A4}" destId="{8952FAF6-B1B1-463E-A5BE-BB1F2ADA22DA}" srcOrd="0" destOrd="0" presId="urn:microsoft.com/office/officeart/2005/8/layout/vList6"/>
    <dgm:cxn modelId="{A49C7F36-9CA1-4E82-9AEB-3C1F3EA3CC7D}" type="presParOf" srcId="{EA0778A0-48E3-438C-847D-81CBEFE1F4A4}" destId="{84F5376A-09CD-4CD6-BAB2-69144DD4E7F1}" srcOrd="1" destOrd="0" presId="urn:microsoft.com/office/officeart/2005/8/layout/vList6"/>
    <dgm:cxn modelId="{92A378ED-DA1D-49BB-8214-22D6EF2C97FD}" type="presParOf" srcId="{3C6624BF-56B2-4CCE-83CF-3973213FF2C5}" destId="{3452B872-8FDC-4D8B-A7DB-4BA5FA419DC9}" srcOrd="3" destOrd="0" presId="urn:microsoft.com/office/officeart/2005/8/layout/vList6"/>
    <dgm:cxn modelId="{E7D449BC-6CB0-4B35-BB6D-A60991AB9622}" type="presParOf" srcId="{3C6624BF-56B2-4CCE-83CF-3973213FF2C5}" destId="{69F84A29-7770-4387-828A-34CDEFF8D9B1}" srcOrd="4" destOrd="0" presId="urn:microsoft.com/office/officeart/2005/8/layout/vList6"/>
    <dgm:cxn modelId="{F3ACB10F-9041-493F-8DAA-6948B32D5AED}" type="presParOf" srcId="{69F84A29-7770-4387-828A-34CDEFF8D9B1}" destId="{14F1A57C-DFD6-4D9F-9348-2AF2A1025EF6}" srcOrd="0" destOrd="0" presId="urn:microsoft.com/office/officeart/2005/8/layout/vList6"/>
    <dgm:cxn modelId="{351F0D02-1B83-4F0B-8F68-2F24A465D60D}" type="presParOf" srcId="{69F84A29-7770-4387-828A-34CDEFF8D9B1}" destId="{18763434-8800-47CC-B183-AEDBF0B74EC7}" srcOrd="1" destOrd="0" presId="urn:microsoft.com/office/officeart/2005/8/layout/vList6"/>
    <dgm:cxn modelId="{A616CA75-8552-43FB-AB78-51C2202D7BC7}" type="presParOf" srcId="{3C6624BF-56B2-4CCE-83CF-3973213FF2C5}" destId="{9D0BA0B3-A1DB-4CBB-B79E-7367C1FCED43}" srcOrd="5" destOrd="0" presId="urn:microsoft.com/office/officeart/2005/8/layout/vList6"/>
    <dgm:cxn modelId="{12E368E1-E808-4F74-9CC7-168F435BA111}" type="presParOf" srcId="{3C6624BF-56B2-4CCE-83CF-3973213FF2C5}" destId="{DA07EFF7-820E-4858-8A0E-07B96C0771E9}" srcOrd="6" destOrd="0" presId="urn:microsoft.com/office/officeart/2005/8/layout/vList6"/>
    <dgm:cxn modelId="{E6FC1E64-A9F6-469D-A75F-C5F3DC8921E3}" type="presParOf" srcId="{DA07EFF7-820E-4858-8A0E-07B96C0771E9}" destId="{BA45D839-066E-44CF-BEA7-54D670D9D22B}" srcOrd="0" destOrd="0" presId="urn:microsoft.com/office/officeart/2005/8/layout/vList6"/>
    <dgm:cxn modelId="{06F97EEB-C1F7-4354-A707-7CA30A7D3979}" type="presParOf" srcId="{DA07EFF7-820E-4858-8A0E-07B96C0771E9}" destId="{356A6AE2-C100-4BBC-ADD1-FAA0B3EE45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8199053-527D-4C50-A841-84DE13AB0B2B}" type="doc">
      <dgm:prSet loTypeId="urn:microsoft.com/office/officeart/2005/8/layout/vList6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F761097-8C4F-4441-99BD-68C783E83E3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gm:t>
    </dgm:pt>
    <dgm:pt modelId="{2D76F597-202A-40ED-935A-598071CB1E86}" type="parTrans" cxnId="{259F535A-1909-41BF-993E-9F4F80C20D62}">
      <dgm:prSet/>
      <dgm:spPr/>
      <dgm:t>
        <a:bodyPr/>
        <a:lstStyle/>
        <a:p>
          <a:endParaRPr lang="it-IT"/>
        </a:p>
      </dgm:t>
    </dgm:pt>
    <dgm:pt modelId="{1B695856-8CB2-45F6-B4F5-179BD5265D58}" type="sibTrans" cxnId="{259F535A-1909-41BF-993E-9F4F80C20D62}">
      <dgm:prSet/>
      <dgm:spPr/>
      <dgm:t>
        <a:bodyPr/>
        <a:lstStyle/>
        <a:p>
          <a:endParaRPr lang="it-IT"/>
        </a:p>
      </dgm:t>
    </dgm:pt>
    <dgm:pt modelId="{1C88DC1F-0C24-468B-888B-42DC21A79AA8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gm:t>
    </dgm:pt>
    <dgm:pt modelId="{A999FEC3-C467-4974-B6AC-F8DF1E0A1443}" type="parTrans" cxnId="{E0C92AAA-E1FC-4D6C-92C2-8FD54308573C}">
      <dgm:prSet/>
      <dgm:spPr/>
      <dgm:t>
        <a:bodyPr/>
        <a:lstStyle/>
        <a:p>
          <a:endParaRPr lang="it-IT"/>
        </a:p>
      </dgm:t>
    </dgm:pt>
    <dgm:pt modelId="{62C94A91-A33C-4CD6-9B81-7DDF56B7B92C}" type="sibTrans" cxnId="{E0C92AAA-E1FC-4D6C-92C2-8FD54308573C}">
      <dgm:prSet/>
      <dgm:spPr/>
      <dgm:t>
        <a:bodyPr/>
        <a:lstStyle/>
        <a:p>
          <a:endParaRPr lang="it-IT"/>
        </a:p>
      </dgm:t>
    </dgm:pt>
    <dgm:pt modelId="{D3035D11-1D47-42D1-BE39-5175D2BFB659}">
      <dgm:prSet phldrT="[Text]"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gm:t>
    </dgm:pt>
    <dgm:pt modelId="{540A6D5D-815B-4A4E-9BD3-8983A851DF60}" type="parTrans" cxnId="{201B4D1F-551D-439D-A94A-395AEBDDC80B}">
      <dgm:prSet/>
      <dgm:spPr/>
      <dgm:t>
        <a:bodyPr/>
        <a:lstStyle/>
        <a:p>
          <a:endParaRPr lang="it-IT"/>
        </a:p>
      </dgm:t>
    </dgm:pt>
    <dgm:pt modelId="{E7445FA9-FA2A-4579-A838-C454AFAB60F6}" type="sibTrans" cxnId="{201B4D1F-551D-439D-A94A-395AEBDDC80B}">
      <dgm:prSet/>
      <dgm:spPr/>
      <dgm:t>
        <a:bodyPr/>
        <a:lstStyle/>
        <a:p>
          <a:endParaRPr lang="it-IT"/>
        </a:p>
      </dgm:t>
    </dgm:pt>
    <dgm:pt modelId="{E433DB69-BAFF-40EA-A883-CBB080A7E97E}">
      <dgm:prSet/>
      <dgm:spPr/>
      <dgm:t>
        <a:bodyPr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gm:t>
    </dgm:pt>
    <dgm:pt modelId="{6EDADCAF-EF0D-4510-AEB6-883D2F616D0C}" type="parTrans" cxnId="{EF228A5D-F1BE-46C0-B44F-4685773331EC}">
      <dgm:prSet/>
      <dgm:spPr/>
      <dgm:t>
        <a:bodyPr/>
        <a:lstStyle/>
        <a:p>
          <a:endParaRPr lang="it-IT"/>
        </a:p>
      </dgm:t>
    </dgm:pt>
    <dgm:pt modelId="{1A4B62E6-6535-4649-8685-26B4CB10E032}" type="sibTrans" cxnId="{EF228A5D-F1BE-46C0-B44F-4685773331EC}">
      <dgm:prSet/>
      <dgm:spPr/>
      <dgm:t>
        <a:bodyPr/>
        <a:lstStyle/>
        <a:p>
          <a:endParaRPr lang="it-IT"/>
        </a:p>
      </dgm:t>
    </dgm:pt>
    <dgm:pt modelId="{EBCE6BC1-E444-46D2-B7FD-BC0911171178}">
      <dgm:prSet phldrT="[Text]"/>
      <dgm:spPr/>
      <dgm:t>
        <a:bodyPr anchor="ctr"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Alta qualità</a:t>
          </a:r>
          <a:endParaRPr lang="it-IT"/>
        </a:p>
      </dgm:t>
    </dgm:pt>
    <dgm:pt modelId="{AA9AD534-6DA7-4943-A6A6-D40A1E024C00}" type="parTrans" cxnId="{EC57990E-FBC2-4636-948B-239AB4167CEA}">
      <dgm:prSet/>
      <dgm:spPr/>
    </dgm:pt>
    <dgm:pt modelId="{46476206-4289-4C5F-BE65-3FB2F5F40221}" type="sibTrans" cxnId="{EC57990E-FBC2-4636-948B-239AB4167CEA}">
      <dgm:prSet/>
      <dgm:spPr/>
    </dgm:pt>
    <dgm:pt modelId="{306CB50C-6C7E-4494-8F25-4BF131A482B4}">
      <dgm:prSet phldrT="[Text]"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Prezzi competitivi</a:t>
          </a:r>
        </a:p>
      </dgm:t>
    </dgm:pt>
    <dgm:pt modelId="{6335565E-BE3A-4DB9-940D-CE6A07AB03D0}" type="parTrans" cxnId="{65103129-C8BC-483E-9D50-99C4E4412C1D}">
      <dgm:prSet/>
      <dgm:spPr/>
      <dgm:t>
        <a:bodyPr/>
        <a:lstStyle/>
        <a:p>
          <a:endParaRPr lang="it-IT"/>
        </a:p>
      </dgm:t>
    </dgm:pt>
    <dgm:pt modelId="{AEC22FFA-495D-43EA-A0A6-A51236C9DAFD}" type="sibTrans" cxnId="{65103129-C8BC-483E-9D50-99C4E4412C1D}">
      <dgm:prSet/>
      <dgm:spPr/>
      <dgm:t>
        <a:bodyPr/>
        <a:lstStyle/>
        <a:p>
          <a:endParaRPr lang="it-IT"/>
        </a:p>
      </dgm:t>
    </dgm:pt>
    <dgm:pt modelId="{92A47BB1-6465-4539-AB2B-696749EA8579}">
      <dgm:prSet phldrT="[Text]"/>
      <dgm:spPr/>
      <dgm:t>
        <a:bodyPr anchor="ctr"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Difficoltà a coprire ordini improvvisi con repentinità</a:t>
          </a:r>
          <a:endParaRPr lang="it-IT"/>
        </a:p>
      </dgm:t>
    </dgm:pt>
    <dgm:pt modelId="{6A5AEF8C-9798-4FD2-8B52-A283D0127FFC}" type="parTrans" cxnId="{81FDBF21-6FC2-4086-8071-F8E2F8FD15DD}">
      <dgm:prSet/>
      <dgm:spPr/>
    </dgm:pt>
    <dgm:pt modelId="{55557DDB-A14D-4062-AFDD-29AA6E6078C4}" type="sibTrans" cxnId="{81FDBF21-6FC2-4086-8071-F8E2F8FD15DD}">
      <dgm:prSet/>
      <dgm:spPr/>
    </dgm:pt>
    <dgm:pt modelId="{7DD5E631-BDBC-432C-A64F-04A1AF1A47A6}">
      <dgm:prSet phldrT="[Text]"/>
      <dgm:spPr/>
      <dgm:t>
        <a:bodyPr anchor="ctr"/>
        <a:lstStyle/>
        <a:p>
          <a:endParaRPr lang="it-IT" noProof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91DF1C-2434-4E62-90DC-09EAC4FEF78F}" type="parTrans" cxnId="{ACF3E741-11E6-4B7F-A57B-4119706A17B4}">
      <dgm:prSet/>
      <dgm:spPr/>
      <dgm:t>
        <a:bodyPr/>
        <a:lstStyle/>
        <a:p>
          <a:endParaRPr lang="it-IT"/>
        </a:p>
      </dgm:t>
    </dgm:pt>
    <dgm:pt modelId="{ED34BD62-5C9C-46AE-9BAC-732DEA08C0C5}" type="sibTrans" cxnId="{ACF3E741-11E6-4B7F-A57B-4119706A17B4}">
      <dgm:prSet/>
      <dgm:spPr/>
      <dgm:t>
        <a:bodyPr/>
        <a:lstStyle/>
        <a:p>
          <a:endParaRPr lang="it-IT"/>
        </a:p>
      </dgm:t>
    </dgm:pt>
    <dgm:pt modelId="{7B124D01-FB68-4D6E-825D-C71163EA4EF9}">
      <dgm:prSet phldrT="[Text]"/>
      <dgm:spPr/>
      <dgm:t>
        <a:bodyPr anchor="ctr"/>
        <a:lstStyle/>
        <a:p>
          <a:r>
            <a:rPr lang="it-IT" b="0" noProof="0">
              <a:latin typeface="Arial" panose="020B0604020202020204" pitchFamily="34" charset="0"/>
              <a:cs typeface="Arial" panose="020B0604020202020204" pitchFamily="34" charset="0"/>
            </a:rPr>
            <a:t>Iniziative governative a favore dei farmaci generici</a:t>
          </a:r>
          <a:endParaRPr lang="it-IT"/>
        </a:p>
      </dgm:t>
    </dgm:pt>
    <dgm:pt modelId="{A6E1A981-7D7D-46DB-AF6B-ACADC7B5CD6E}" type="parTrans" cxnId="{D68E8B48-FC56-46F8-B98D-7A64CB6D0566}">
      <dgm:prSet/>
      <dgm:spPr/>
    </dgm:pt>
    <dgm:pt modelId="{E94D5ADD-8C88-4D7D-9843-221A9476CD5A}" type="sibTrans" cxnId="{D68E8B48-FC56-46F8-B98D-7A64CB6D0566}">
      <dgm:prSet/>
      <dgm:spPr/>
    </dgm:pt>
    <dgm:pt modelId="{941EDD95-D45E-49C2-9FC2-32001E170F53}">
      <dgm:prSet phldrT="[Text]"/>
      <dgm:spPr/>
      <dgm:t>
        <a:bodyPr anchor="ctr"/>
        <a:lstStyle/>
        <a:p>
          <a:r>
            <a:rPr lang="it-IT" b="0" noProof="0" dirty="0">
              <a:latin typeface="Arial" panose="020B0604020202020204" pitchFamily="34" charset="0"/>
              <a:cs typeface="Arial" panose="020B0604020202020204" pitchFamily="34" charset="0"/>
            </a:rPr>
            <a:t>Aumento dell'età media</a:t>
          </a:r>
        </a:p>
      </dgm:t>
    </dgm:pt>
    <dgm:pt modelId="{A21AC472-0B2A-4A2A-9D47-47EF3B82AFB8}" type="parTrans" cxnId="{0ABE4C8B-522F-4908-85B7-744338E117A9}">
      <dgm:prSet/>
      <dgm:spPr/>
      <dgm:t>
        <a:bodyPr/>
        <a:lstStyle/>
        <a:p>
          <a:endParaRPr lang="it-IT"/>
        </a:p>
      </dgm:t>
    </dgm:pt>
    <dgm:pt modelId="{73C05EE8-891C-40ED-B33B-7DEFCC433304}" type="sibTrans" cxnId="{0ABE4C8B-522F-4908-85B7-744338E117A9}">
      <dgm:prSet/>
      <dgm:spPr/>
      <dgm:t>
        <a:bodyPr/>
        <a:lstStyle/>
        <a:p>
          <a:endParaRPr lang="it-IT"/>
        </a:p>
      </dgm:t>
    </dgm:pt>
    <dgm:pt modelId="{CAF43E9C-0101-4D1C-8BF5-1BEAFB65EB3E}">
      <dgm:prSet/>
      <dgm:spPr/>
      <dgm:t>
        <a:bodyPr anchor="ctr"/>
        <a:lstStyle/>
        <a:p>
          <a:r>
            <a:rPr lang="it-IT" noProof="0">
              <a:latin typeface="Arial" panose="020B0604020202020204" pitchFamily="34" charset="0"/>
              <a:cs typeface="Arial" panose="020B0604020202020204" pitchFamily="34" charset="0"/>
            </a:rPr>
            <a:t>Cambiamenti repentini del mercato</a:t>
          </a:r>
          <a:endParaRPr lang="it-IT"/>
        </a:p>
      </dgm:t>
    </dgm:pt>
    <dgm:pt modelId="{509592E3-66C8-4BC0-A246-DCC95AB8BE7F}" type="parTrans" cxnId="{A131D370-1961-4FAA-B8D3-5A697BA98ABE}">
      <dgm:prSet/>
      <dgm:spPr/>
    </dgm:pt>
    <dgm:pt modelId="{D4ECAB94-C293-478F-AF45-81DB595188A4}" type="sibTrans" cxnId="{A131D370-1961-4FAA-B8D3-5A697BA98ABE}">
      <dgm:prSet/>
      <dgm:spPr/>
    </dgm:pt>
    <dgm:pt modelId="{44DD6D7E-DFDE-4944-806E-8802D3231192}">
      <dgm:prSet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Onerosità delle procedure amministrative </a:t>
          </a:r>
        </a:p>
      </dgm:t>
    </dgm:pt>
    <dgm:pt modelId="{3715B628-333D-49C7-A6F8-1364F024B3A2}" type="parTrans" cxnId="{02D76336-EEE4-4287-A199-20E3C4EA9138}">
      <dgm:prSet/>
      <dgm:spPr/>
      <dgm:t>
        <a:bodyPr/>
        <a:lstStyle/>
        <a:p>
          <a:endParaRPr lang="it-IT"/>
        </a:p>
      </dgm:t>
    </dgm:pt>
    <dgm:pt modelId="{7AF92B92-912E-43BF-98BB-BF61DB4A62FC}" type="sibTrans" cxnId="{02D76336-EEE4-4287-A199-20E3C4EA9138}">
      <dgm:prSet/>
      <dgm:spPr/>
      <dgm:t>
        <a:bodyPr/>
        <a:lstStyle/>
        <a:p>
          <a:endParaRPr lang="it-IT"/>
        </a:p>
      </dgm:t>
    </dgm:pt>
    <dgm:pt modelId="{6FBB48E9-47FC-4CFB-B2E3-5B04535346B3}">
      <dgm:prSet/>
      <dgm:spPr/>
      <dgm:t>
        <a:bodyPr anchor="ctr"/>
        <a:lstStyle/>
        <a:p>
          <a:r>
            <a:rPr lang="it-IT" noProof="0" dirty="0">
              <a:latin typeface="Arial" panose="020B0604020202020204" pitchFamily="34" charset="0"/>
              <a:cs typeface="Arial" panose="020B0604020202020204" pitchFamily="34" charset="0"/>
            </a:rPr>
            <a:t>Lungaggini per la registrazione di farmaci e biofarmaci</a:t>
          </a:r>
        </a:p>
      </dgm:t>
    </dgm:pt>
    <dgm:pt modelId="{21D4F67D-4C6C-45B4-BB61-0944389405F9}" type="parTrans" cxnId="{3B5030AD-60FE-4FC6-A3DB-66CA5BB1F724}">
      <dgm:prSet/>
      <dgm:spPr/>
      <dgm:t>
        <a:bodyPr/>
        <a:lstStyle/>
        <a:p>
          <a:endParaRPr lang="it-IT"/>
        </a:p>
      </dgm:t>
    </dgm:pt>
    <dgm:pt modelId="{C044B360-21DD-4115-9E5E-BB831F82EC3C}" type="sibTrans" cxnId="{3B5030AD-60FE-4FC6-A3DB-66CA5BB1F724}">
      <dgm:prSet/>
      <dgm:spPr/>
      <dgm:t>
        <a:bodyPr/>
        <a:lstStyle/>
        <a:p>
          <a:endParaRPr lang="it-IT"/>
        </a:p>
      </dgm:t>
    </dgm:pt>
    <dgm:pt modelId="{3C6624BF-56B2-4CCE-83CF-3973213FF2C5}" type="pres">
      <dgm:prSet presAssocID="{18199053-527D-4C50-A841-84DE13AB0B2B}" presName="Name0" presStyleCnt="0">
        <dgm:presLayoutVars>
          <dgm:dir/>
          <dgm:animLvl val="lvl"/>
          <dgm:resizeHandles/>
        </dgm:presLayoutVars>
      </dgm:prSet>
      <dgm:spPr/>
    </dgm:pt>
    <dgm:pt modelId="{8269AC43-3AB7-485E-92C6-7694E04037AB}" type="pres">
      <dgm:prSet presAssocID="{3F761097-8C4F-4441-99BD-68C783E83E38}" presName="linNode" presStyleCnt="0"/>
      <dgm:spPr/>
    </dgm:pt>
    <dgm:pt modelId="{1ED4DECE-3DFD-4CB1-A622-5123B349232A}" type="pres">
      <dgm:prSet presAssocID="{3F761097-8C4F-4441-99BD-68C783E83E38}" presName="parentShp" presStyleLbl="node1" presStyleIdx="0" presStyleCnt="4" custScaleX="86689" custLinFactNeighborX="0" custLinFactNeighborY="-14764">
        <dgm:presLayoutVars>
          <dgm:bulletEnabled val="1"/>
        </dgm:presLayoutVars>
      </dgm:prSet>
      <dgm:spPr/>
    </dgm:pt>
    <dgm:pt modelId="{21D5DC79-E396-4B08-B3EC-3FD1378CBDCB}" type="pres">
      <dgm:prSet presAssocID="{3F761097-8C4F-4441-99BD-68C783E83E38}" presName="childShp" presStyleLbl="bgAccFollowNode1" presStyleIdx="0" presStyleCnt="4">
        <dgm:presLayoutVars>
          <dgm:bulletEnabled val="1"/>
        </dgm:presLayoutVars>
      </dgm:prSet>
      <dgm:spPr/>
    </dgm:pt>
    <dgm:pt modelId="{64BDE232-AA47-4BDB-8646-85D4CECC17DF}" type="pres">
      <dgm:prSet presAssocID="{1B695856-8CB2-45F6-B4F5-179BD5265D58}" presName="spacing" presStyleCnt="0"/>
      <dgm:spPr/>
    </dgm:pt>
    <dgm:pt modelId="{EA0778A0-48E3-438C-847D-81CBEFE1F4A4}" type="pres">
      <dgm:prSet presAssocID="{1C88DC1F-0C24-468B-888B-42DC21A79AA8}" presName="linNode" presStyleCnt="0"/>
      <dgm:spPr/>
    </dgm:pt>
    <dgm:pt modelId="{8952FAF6-B1B1-463E-A5BE-BB1F2ADA22DA}" type="pres">
      <dgm:prSet presAssocID="{1C88DC1F-0C24-468B-888B-42DC21A79AA8}" presName="parentShp" presStyleLbl="node1" presStyleIdx="1" presStyleCnt="4" custScaleX="88336">
        <dgm:presLayoutVars>
          <dgm:bulletEnabled val="1"/>
        </dgm:presLayoutVars>
      </dgm:prSet>
      <dgm:spPr/>
    </dgm:pt>
    <dgm:pt modelId="{84F5376A-09CD-4CD6-BAB2-69144DD4E7F1}" type="pres">
      <dgm:prSet presAssocID="{1C88DC1F-0C24-468B-888B-42DC21A79AA8}" presName="childShp" presStyleLbl="bgAccFollowNode1" presStyleIdx="1" presStyleCnt="4">
        <dgm:presLayoutVars>
          <dgm:bulletEnabled val="1"/>
        </dgm:presLayoutVars>
      </dgm:prSet>
      <dgm:spPr/>
    </dgm:pt>
    <dgm:pt modelId="{3452B872-8FDC-4D8B-A7DB-4BA5FA419DC9}" type="pres">
      <dgm:prSet presAssocID="{62C94A91-A33C-4CD6-9B81-7DDF56B7B92C}" presName="spacing" presStyleCnt="0"/>
      <dgm:spPr/>
    </dgm:pt>
    <dgm:pt modelId="{69F84A29-7770-4387-828A-34CDEFF8D9B1}" type="pres">
      <dgm:prSet presAssocID="{D3035D11-1D47-42D1-BE39-5175D2BFB659}" presName="linNode" presStyleCnt="0"/>
      <dgm:spPr/>
    </dgm:pt>
    <dgm:pt modelId="{14F1A57C-DFD6-4D9F-9348-2AF2A1025EF6}" type="pres">
      <dgm:prSet presAssocID="{D3035D11-1D47-42D1-BE39-5175D2BFB659}" presName="parentShp" presStyleLbl="node1" presStyleIdx="2" presStyleCnt="4" custScaleX="88336">
        <dgm:presLayoutVars>
          <dgm:bulletEnabled val="1"/>
        </dgm:presLayoutVars>
      </dgm:prSet>
      <dgm:spPr/>
    </dgm:pt>
    <dgm:pt modelId="{18763434-8800-47CC-B183-AEDBF0B74EC7}" type="pres">
      <dgm:prSet presAssocID="{D3035D11-1D47-42D1-BE39-5175D2BFB659}" presName="childShp" presStyleLbl="bgAccFollowNode1" presStyleIdx="2" presStyleCnt="4">
        <dgm:presLayoutVars>
          <dgm:bulletEnabled val="1"/>
        </dgm:presLayoutVars>
      </dgm:prSet>
      <dgm:spPr/>
    </dgm:pt>
    <dgm:pt modelId="{9D0BA0B3-A1DB-4CBB-B79E-7367C1FCED43}" type="pres">
      <dgm:prSet presAssocID="{E7445FA9-FA2A-4579-A838-C454AFAB60F6}" presName="spacing" presStyleCnt="0"/>
      <dgm:spPr/>
    </dgm:pt>
    <dgm:pt modelId="{DA07EFF7-820E-4858-8A0E-07B96C0771E9}" type="pres">
      <dgm:prSet presAssocID="{E433DB69-BAFF-40EA-A883-CBB080A7E97E}" presName="linNode" presStyleCnt="0"/>
      <dgm:spPr/>
    </dgm:pt>
    <dgm:pt modelId="{BA45D839-066E-44CF-BEA7-54D670D9D22B}" type="pres">
      <dgm:prSet presAssocID="{E433DB69-BAFF-40EA-A883-CBB080A7E97E}" presName="parentShp" presStyleLbl="node1" presStyleIdx="3" presStyleCnt="4" custScaleX="88336">
        <dgm:presLayoutVars>
          <dgm:bulletEnabled val="1"/>
        </dgm:presLayoutVars>
      </dgm:prSet>
      <dgm:spPr/>
    </dgm:pt>
    <dgm:pt modelId="{356A6AE2-C100-4BBC-ADD1-FAA0B3EE45A3}" type="pres">
      <dgm:prSet presAssocID="{E433DB69-BAFF-40EA-A883-CBB080A7E97E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EC57990E-FBC2-4636-948B-239AB4167CEA}" srcId="{3F761097-8C4F-4441-99BD-68C783E83E38}" destId="{EBCE6BC1-E444-46D2-B7FD-BC0911171178}" srcOrd="0" destOrd="0" parTransId="{AA9AD534-6DA7-4943-A6A6-D40A1E024C00}" sibTransId="{46476206-4289-4C5F-BE65-3FB2F5F40221}"/>
    <dgm:cxn modelId="{B8E7FD17-94EE-427C-A2FE-89AB1E7CF0F8}" type="presOf" srcId="{EBCE6BC1-E444-46D2-B7FD-BC0911171178}" destId="{21D5DC79-E396-4B08-B3EC-3FD1378CBDCB}" srcOrd="0" destOrd="0" presId="urn:microsoft.com/office/officeart/2005/8/layout/vList6"/>
    <dgm:cxn modelId="{89C7591B-7758-4116-A48E-CE92F43EC75E}" type="presOf" srcId="{CAF43E9C-0101-4D1C-8BF5-1BEAFB65EB3E}" destId="{356A6AE2-C100-4BBC-ADD1-FAA0B3EE45A3}" srcOrd="0" destOrd="0" presId="urn:microsoft.com/office/officeart/2005/8/layout/vList6"/>
    <dgm:cxn modelId="{201B4D1F-551D-439D-A94A-395AEBDDC80B}" srcId="{18199053-527D-4C50-A841-84DE13AB0B2B}" destId="{D3035D11-1D47-42D1-BE39-5175D2BFB659}" srcOrd="2" destOrd="0" parTransId="{540A6D5D-815B-4A4E-9BD3-8983A851DF60}" sibTransId="{E7445FA9-FA2A-4579-A838-C454AFAB60F6}"/>
    <dgm:cxn modelId="{81FDBF21-6FC2-4086-8071-F8E2F8FD15DD}" srcId="{1C88DC1F-0C24-468B-888B-42DC21A79AA8}" destId="{92A47BB1-6465-4539-AB2B-696749EA8579}" srcOrd="0" destOrd="0" parTransId="{6A5AEF8C-9798-4FD2-8B52-A283D0127FFC}" sibTransId="{55557DDB-A14D-4062-AFDD-29AA6E6078C4}"/>
    <dgm:cxn modelId="{14772A23-3C9F-41E0-A77F-CD8A10EC6C0C}" type="presOf" srcId="{3F761097-8C4F-4441-99BD-68C783E83E38}" destId="{1ED4DECE-3DFD-4CB1-A622-5123B349232A}" srcOrd="0" destOrd="0" presId="urn:microsoft.com/office/officeart/2005/8/layout/vList6"/>
    <dgm:cxn modelId="{65103129-C8BC-483E-9D50-99C4E4412C1D}" srcId="{3F761097-8C4F-4441-99BD-68C783E83E38}" destId="{306CB50C-6C7E-4494-8F25-4BF131A482B4}" srcOrd="1" destOrd="0" parTransId="{6335565E-BE3A-4DB9-940D-CE6A07AB03D0}" sibTransId="{AEC22FFA-495D-43EA-A0A6-A51236C9DAFD}"/>
    <dgm:cxn modelId="{DA273933-4590-4428-9F55-330C700C4183}" type="presOf" srcId="{92A47BB1-6465-4539-AB2B-696749EA8579}" destId="{84F5376A-09CD-4CD6-BAB2-69144DD4E7F1}" srcOrd="0" destOrd="0" presId="urn:microsoft.com/office/officeart/2005/8/layout/vList6"/>
    <dgm:cxn modelId="{02D76336-EEE4-4287-A199-20E3C4EA9138}" srcId="{E433DB69-BAFF-40EA-A883-CBB080A7E97E}" destId="{44DD6D7E-DFDE-4944-806E-8802D3231192}" srcOrd="1" destOrd="0" parTransId="{3715B628-333D-49C7-A6F8-1364F024B3A2}" sibTransId="{7AF92B92-912E-43BF-98BB-BF61DB4A62FC}"/>
    <dgm:cxn modelId="{37F2CE3A-2EDA-4701-99AD-EFE29CA0AFA4}" type="presOf" srcId="{18199053-527D-4C50-A841-84DE13AB0B2B}" destId="{3C6624BF-56B2-4CCE-83CF-3973213FF2C5}" srcOrd="0" destOrd="0" presId="urn:microsoft.com/office/officeart/2005/8/layout/vList6"/>
    <dgm:cxn modelId="{EF228A5D-F1BE-46C0-B44F-4685773331EC}" srcId="{18199053-527D-4C50-A841-84DE13AB0B2B}" destId="{E433DB69-BAFF-40EA-A883-CBB080A7E97E}" srcOrd="3" destOrd="0" parTransId="{6EDADCAF-EF0D-4510-AEB6-883D2F616D0C}" sibTransId="{1A4B62E6-6535-4649-8685-26B4CB10E032}"/>
    <dgm:cxn modelId="{ACF3E741-11E6-4B7F-A57B-4119706A17B4}" srcId="{1C88DC1F-0C24-468B-888B-42DC21A79AA8}" destId="{7DD5E631-BDBC-432C-A64F-04A1AF1A47A6}" srcOrd="1" destOrd="0" parTransId="{2491DF1C-2434-4E62-90DC-09EAC4FEF78F}" sibTransId="{ED34BD62-5C9C-46AE-9BAC-732DEA08C0C5}"/>
    <dgm:cxn modelId="{D68E8B48-FC56-46F8-B98D-7A64CB6D0566}" srcId="{D3035D11-1D47-42D1-BE39-5175D2BFB659}" destId="{7B124D01-FB68-4D6E-825D-C71163EA4EF9}" srcOrd="0" destOrd="0" parTransId="{A6E1A981-7D7D-46DB-AF6B-ACADC7B5CD6E}" sibTransId="{E94D5ADD-8C88-4D7D-9843-221A9476CD5A}"/>
    <dgm:cxn modelId="{A131D370-1961-4FAA-B8D3-5A697BA98ABE}" srcId="{E433DB69-BAFF-40EA-A883-CBB080A7E97E}" destId="{CAF43E9C-0101-4D1C-8BF5-1BEAFB65EB3E}" srcOrd="0" destOrd="0" parTransId="{509592E3-66C8-4BC0-A246-DCC95AB8BE7F}" sibTransId="{D4ECAB94-C293-478F-AF45-81DB595188A4}"/>
    <dgm:cxn modelId="{259F535A-1909-41BF-993E-9F4F80C20D62}" srcId="{18199053-527D-4C50-A841-84DE13AB0B2B}" destId="{3F761097-8C4F-4441-99BD-68C783E83E38}" srcOrd="0" destOrd="0" parTransId="{2D76F597-202A-40ED-935A-598071CB1E86}" sibTransId="{1B695856-8CB2-45F6-B4F5-179BD5265D58}"/>
    <dgm:cxn modelId="{0ABE4C8B-522F-4908-85B7-744338E117A9}" srcId="{D3035D11-1D47-42D1-BE39-5175D2BFB659}" destId="{941EDD95-D45E-49C2-9FC2-32001E170F53}" srcOrd="1" destOrd="0" parTransId="{A21AC472-0B2A-4A2A-9D47-47EF3B82AFB8}" sibTransId="{73C05EE8-891C-40ED-B33B-7DEFCC433304}"/>
    <dgm:cxn modelId="{D2521EA1-A1A1-4661-B104-8188BFEEF152}" type="presOf" srcId="{E433DB69-BAFF-40EA-A883-CBB080A7E97E}" destId="{BA45D839-066E-44CF-BEA7-54D670D9D22B}" srcOrd="0" destOrd="0" presId="urn:microsoft.com/office/officeart/2005/8/layout/vList6"/>
    <dgm:cxn modelId="{430717A7-47F0-4F4F-A4F2-20ECF469EB27}" type="presOf" srcId="{306CB50C-6C7E-4494-8F25-4BF131A482B4}" destId="{21D5DC79-E396-4B08-B3EC-3FD1378CBDCB}" srcOrd="0" destOrd="1" presId="urn:microsoft.com/office/officeart/2005/8/layout/vList6"/>
    <dgm:cxn modelId="{E0C92AAA-E1FC-4D6C-92C2-8FD54308573C}" srcId="{18199053-527D-4C50-A841-84DE13AB0B2B}" destId="{1C88DC1F-0C24-468B-888B-42DC21A79AA8}" srcOrd="1" destOrd="0" parTransId="{A999FEC3-C467-4974-B6AC-F8DF1E0A1443}" sibTransId="{62C94A91-A33C-4CD6-9B81-7DDF56B7B92C}"/>
    <dgm:cxn modelId="{3B5030AD-60FE-4FC6-A3DB-66CA5BB1F724}" srcId="{E433DB69-BAFF-40EA-A883-CBB080A7E97E}" destId="{6FBB48E9-47FC-4CFB-B2E3-5B04535346B3}" srcOrd="2" destOrd="0" parTransId="{21D4F67D-4C6C-45B4-BB61-0944389405F9}" sibTransId="{C044B360-21DD-4115-9E5E-BB831F82EC3C}"/>
    <dgm:cxn modelId="{051809C4-6190-4222-9AF5-64AE0174CE73}" type="presOf" srcId="{941EDD95-D45E-49C2-9FC2-32001E170F53}" destId="{18763434-8800-47CC-B183-AEDBF0B74EC7}" srcOrd="0" destOrd="1" presId="urn:microsoft.com/office/officeart/2005/8/layout/vList6"/>
    <dgm:cxn modelId="{22A332CD-70FA-4E4B-ABC5-2E9DAECF7E4D}" type="presOf" srcId="{44DD6D7E-DFDE-4944-806E-8802D3231192}" destId="{356A6AE2-C100-4BBC-ADD1-FAA0B3EE45A3}" srcOrd="0" destOrd="1" presId="urn:microsoft.com/office/officeart/2005/8/layout/vList6"/>
    <dgm:cxn modelId="{DBD97CD4-1C9C-411E-A87B-AF7F110C30AE}" type="presOf" srcId="{1C88DC1F-0C24-468B-888B-42DC21A79AA8}" destId="{8952FAF6-B1B1-463E-A5BE-BB1F2ADA22DA}" srcOrd="0" destOrd="0" presId="urn:microsoft.com/office/officeart/2005/8/layout/vList6"/>
    <dgm:cxn modelId="{839397DE-4ACA-4DE8-9A1F-CDF740565C9D}" type="presOf" srcId="{7DD5E631-BDBC-432C-A64F-04A1AF1A47A6}" destId="{84F5376A-09CD-4CD6-BAB2-69144DD4E7F1}" srcOrd="0" destOrd="1" presId="urn:microsoft.com/office/officeart/2005/8/layout/vList6"/>
    <dgm:cxn modelId="{809520E9-00F2-452F-9346-E7BDCA2889D8}" type="presOf" srcId="{D3035D11-1D47-42D1-BE39-5175D2BFB659}" destId="{14F1A57C-DFD6-4D9F-9348-2AF2A1025EF6}" srcOrd="0" destOrd="0" presId="urn:microsoft.com/office/officeart/2005/8/layout/vList6"/>
    <dgm:cxn modelId="{D4E112F7-1D40-4D72-A2A7-6D9A37787570}" type="presOf" srcId="{7B124D01-FB68-4D6E-825D-C71163EA4EF9}" destId="{18763434-8800-47CC-B183-AEDBF0B74EC7}" srcOrd="0" destOrd="0" presId="urn:microsoft.com/office/officeart/2005/8/layout/vList6"/>
    <dgm:cxn modelId="{D9975FF7-D9F0-4823-B03A-603E1C950DDC}" type="presOf" srcId="{6FBB48E9-47FC-4CFB-B2E3-5B04535346B3}" destId="{356A6AE2-C100-4BBC-ADD1-FAA0B3EE45A3}" srcOrd="0" destOrd="2" presId="urn:microsoft.com/office/officeart/2005/8/layout/vList6"/>
    <dgm:cxn modelId="{2F58DAFB-3C1D-43F1-AA3B-5310DE3C239D}" type="presParOf" srcId="{3C6624BF-56B2-4CCE-83CF-3973213FF2C5}" destId="{8269AC43-3AB7-485E-92C6-7694E04037AB}" srcOrd="0" destOrd="0" presId="urn:microsoft.com/office/officeart/2005/8/layout/vList6"/>
    <dgm:cxn modelId="{0F743EC6-3B5D-488A-B467-CD9D3D54AD14}" type="presParOf" srcId="{8269AC43-3AB7-485E-92C6-7694E04037AB}" destId="{1ED4DECE-3DFD-4CB1-A622-5123B349232A}" srcOrd="0" destOrd="0" presId="urn:microsoft.com/office/officeart/2005/8/layout/vList6"/>
    <dgm:cxn modelId="{793E0F52-E9AF-4704-AEA5-C9B16FEA0113}" type="presParOf" srcId="{8269AC43-3AB7-485E-92C6-7694E04037AB}" destId="{21D5DC79-E396-4B08-B3EC-3FD1378CBDCB}" srcOrd="1" destOrd="0" presId="urn:microsoft.com/office/officeart/2005/8/layout/vList6"/>
    <dgm:cxn modelId="{25AC75BB-8078-4631-ADAB-3DE77AD70199}" type="presParOf" srcId="{3C6624BF-56B2-4CCE-83CF-3973213FF2C5}" destId="{64BDE232-AA47-4BDB-8646-85D4CECC17DF}" srcOrd="1" destOrd="0" presId="urn:microsoft.com/office/officeart/2005/8/layout/vList6"/>
    <dgm:cxn modelId="{F38ED776-17AE-4324-9609-AE3E046DC04B}" type="presParOf" srcId="{3C6624BF-56B2-4CCE-83CF-3973213FF2C5}" destId="{EA0778A0-48E3-438C-847D-81CBEFE1F4A4}" srcOrd="2" destOrd="0" presId="urn:microsoft.com/office/officeart/2005/8/layout/vList6"/>
    <dgm:cxn modelId="{E92DB63A-6525-4F3C-8C7E-1A6202E58E55}" type="presParOf" srcId="{EA0778A0-48E3-438C-847D-81CBEFE1F4A4}" destId="{8952FAF6-B1B1-463E-A5BE-BB1F2ADA22DA}" srcOrd="0" destOrd="0" presId="urn:microsoft.com/office/officeart/2005/8/layout/vList6"/>
    <dgm:cxn modelId="{FF86ECEB-C3C6-4D50-9E6D-0E570A7A78D0}" type="presParOf" srcId="{EA0778A0-48E3-438C-847D-81CBEFE1F4A4}" destId="{84F5376A-09CD-4CD6-BAB2-69144DD4E7F1}" srcOrd="1" destOrd="0" presId="urn:microsoft.com/office/officeart/2005/8/layout/vList6"/>
    <dgm:cxn modelId="{37CFB2B1-BF84-4429-8D26-A0EBAA2F069F}" type="presParOf" srcId="{3C6624BF-56B2-4CCE-83CF-3973213FF2C5}" destId="{3452B872-8FDC-4D8B-A7DB-4BA5FA419DC9}" srcOrd="3" destOrd="0" presId="urn:microsoft.com/office/officeart/2005/8/layout/vList6"/>
    <dgm:cxn modelId="{F99A2EC5-0677-40F7-BB88-4CCE7C191E43}" type="presParOf" srcId="{3C6624BF-56B2-4CCE-83CF-3973213FF2C5}" destId="{69F84A29-7770-4387-828A-34CDEFF8D9B1}" srcOrd="4" destOrd="0" presId="urn:microsoft.com/office/officeart/2005/8/layout/vList6"/>
    <dgm:cxn modelId="{EE13320D-5CF1-4AFF-BE83-F981600BF9F4}" type="presParOf" srcId="{69F84A29-7770-4387-828A-34CDEFF8D9B1}" destId="{14F1A57C-DFD6-4D9F-9348-2AF2A1025EF6}" srcOrd="0" destOrd="0" presId="urn:microsoft.com/office/officeart/2005/8/layout/vList6"/>
    <dgm:cxn modelId="{49156605-249B-4A24-81A2-B8D58D78029E}" type="presParOf" srcId="{69F84A29-7770-4387-828A-34CDEFF8D9B1}" destId="{18763434-8800-47CC-B183-AEDBF0B74EC7}" srcOrd="1" destOrd="0" presId="urn:microsoft.com/office/officeart/2005/8/layout/vList6"/>
    <dgm:cxn modelId="{82C30DCE-4B92-41B8-9158-3E8F7A11C84F}" type="presParOf" srcId="{3C6624BF-56B2-4CCE-83CF-3973213FF2C5}" destId="{9D0BA0B3-A1DB-4CBB-B79E-7367C1FCED43}" srcOrd="5" destOrd="0" presId="urn:microsoft.com/office/officeart/2005/8/layout/vList6"/>
    <dgm:cxn modelId="{2FAEFDBE-6BB2-4324-8DDA-9F8E26F08542}" type="presParOf" srcId="{3C6624BF-56B2-4CCE-83CF-3973213FF2C5}" destId="{DA07EFF7-820E-4858-8A0E-07B96C0771E9}" srcOrd="6" destOrd="0" presId="urn:microsoft.com/office/officeart/2005/8/layout/vList6"/>
    <dgm:cxn modelId="{E1A84DB5-7B65-405D-820F-1E649D43513F}" type="presParOf" srcId="{DA07EFF7-820E-4858-8A0E-07B96C0771E9}" destId="{BA45D839-066E-44CF-BEA7-54D670D9D22B}" srcOrd="0" destOrd="0" presId="urn:microsoft.com/office/officeart/2005/8/layout/vList6"/>
    <dgm:cxn modelId="{2D382A69-3DAA-48EF-BB31-96F29345733D}" type="presParOf" srcId="{DA07EFF7-820E-4858-8A0E-07B96C0771E9}" destId="{356A6AE2-C100-4BBC-ADD1-FAA0B3EE45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5DC79-E396-4B08-B3EC-3FD1378CBDCB}">
      <dsp:nvSpPr>
        <dsp:cNvPr id="0" name=""/>
        <dsp:cNvSpPr/>
      </dsp:nvSpPr>
      <dsp:spPr>
        <a:xfrm>
          <a:off x="1747070" y="140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Lunga e ricca tradizione e design raffinato (gioielleria)</a:t>
          </a: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b="0" i="0" kern="1200" dirty="0">
              <a:latin typeface="Arial" panose="020B0604020202020204" pitchFamily="34" charset="0"/>
              <a:cs typeface="Arial" panose="020B0604020202020204" pitchFamily="34" charset="0"/>
            </a:rPr>
            <a:t>Posizione consolidata nell'importazione di profumeria (cosmetici)</a:t>
          </a:r>
          <a:endParaRPr lang="it-IT" sz="8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b="0" i="0" u="none" kern="1200" dirty="0">
              <a:latin typeface="Arial" panose="020B0604020202020204" pitchFamily="34" charset="0"/>
              <a:cs typeface="Arial" panose="020B0604020202020204" pitchFamily="34" charset="0"/>
            </a:rPr>
            <a:t>Prodotti di tendenza e di qualità (abbigliamento, pelletteria e calzature)</a:t>
          </a:r>
          <a:endParaRPr lang="it-IT" sz="8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47070" y="140521"/>
        <a:ext cx="2390100" cy="834711"/>
      </dsp:txXfrm>
    </dsp:sp>
    <dsp:sp modelId="{1ED4DECE-3DFD-4CB1-A622-5123B349232A}">
      <dsp:nvSpPr>
        <dsp:cNvPr id="0" name=""/>
        <dsp:cNvSpPr/>
      </dsp:nvSpPr>
      <dsp:spPr>
        <a:xfrm>
          <a:off x="124566" y="0"/>
          <a:ext cx="1622503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sp:txBody>
      <dsp:txXfrm>
        <a:off x="178896" y="54330"/>
        <a:ext cx="1513843" cy="1004288"/>
      </dsp:txXfrm>
    </dsp:sp>
    <dsp:sp modelId="{84F5376A-09CD-4CD6-BAB2-69144DD4E7F1}">
      <dsp:nvSpPr>
        <dsp:cNvPr id="0" name=""/>
        <dsp:cNvSpPr/>
      </dsp:nvSpPr>
      <dsp:spPr>
        <a:xfrm>
          <a:off x="1762482" y="1225646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7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Mercato lontano e maturo</a:t>
          </a: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700" b="0" i="0" kern="1200" dirty="0">
              <a:latin typeface="Arial" panose="020B0604020202020204" pitchFamily="34" charset="0"/>
              <a:cs typeface="Arial" panose="020B0604020202020204" pitchFamily="34" charset="0"/>
            </a:rPr>
            <a:t>Alte tariffe su importazione (calzature-pellami)</a:t>
          </a:r>
          <a:endParaRPr lang="it-IT" sz="700" i="1" kern="1200" noProof="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700" b="0" i="0" kern="1200" dirty="0">
              <a:latin typeface="Arial" panose="020B0604020202020204" pitchFamily="34" charset="0"/>
              <a:cs typeface="Arial" panose="020B0604020202020204" pitchFamily="34" charset="0"/>
            </a:rPr>
            <a:t>Controllo qualità, rispetto tempi di consegna, difficoltà linguistica (gioielleria)</a:t>
          </a:r>
          <a:endParaRPr lang="it-IT" sz="700" i="1" kern="1200" noProof="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700" b="0" i="0" kern="1200" dirty="0">
              <a:latin typeface="Arial" panose="020B0604020202020204" pitchFamily="34" charset="0"/>
              <a:cs typeface="Arial" panose="020B0604020202020204" pitchFamily="34" charset="0"/>
            </a:rPr>
            <a:t>Necessità di modificare le formule degli ingredienti in prodotti destinati al mercato in base a normative giapponesi (cosmetici)</a:t>
          </a:r>
          <a:endParaRPr lang="it-IT" sz="700" i="1" kern="1200" noProof="0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5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500" kern="1200"/>
        </a:p>
      </dsp:txBody>
      <dsp:txXfrm>
        <a:off x="1762482" y="1364765"/>
        <a:ext cx="2390100" cy="834711"/>
      </dsp:txXfrm>
    </dsp:sp>
    <dsp:sp modelId="{8952FAF6-B1B1-463E-A5BE-BB1F2ADA22DA}">
      <dsp:nvSpPr>
        <dsp:cNvPr id="0" name=""/>
        <dsp:cNvSpPr/>
      </dsp:nvSpPr>
      <dsp:spPr>
        <a:xfrm>
          <a:off x="109153" y="1225646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sp:txBody>
      <dsp:txXfrm>
        <a:off x="163483" y="1279976"/>
        <a:ext cx="1544669" cy="1004288"/>
      </dsp:txXfrm>
    </dsp:sp>
    <dsp:sp modelId="{18763434-8800-47CC-B183-AEDBF0B74EC7}">
      <dsp:nvSpPr>
        <dsp:cNvPr id="0" name=""/>
        <dsp:cNvSpPr/>
      </dsp:nvSpPr>
      <dsp:spPr>
        <a:xfrm>
          <a:off x="1762482" y="2449889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Offerta di prodotti alta qualità e/o di nicchia</a:t>
          </a:r>
          <a:endParaRPr lang="it-IT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Offerta di prodotti eco-sostenibili </a:t>
          </a:r>
          <a:r>
            <a:rPr lang="it-IT" sz="900" b="0" i="0" kern="1200" dirty="0">
              <a:latin typeface="Arial" panose="020B0604020202020204" pitchFamily="34" charset="0"/>
              <a:cs typeface="Arial" panose="020B0604020202020204" pitchFamily="34" charset="0"/>
            </a:rPr>
            <a:t>(pellami)</a:t>
          </a:r>
          <a:endParaRPr lang="it-IT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b="0" i="0" kern="1200" dirty="0">
              <a:latin typeface="Arial" panose="020B0604020202020204" pitchFamily="34" charset="0"/>
              <a:cs typeface="Arial" panose="020B0604020202020204" pitchFamily="34" charset="0"/>
            </a:rPr>
            <a:t>Offerta di prodotti biologici/naturali (cosmetici)</a:t>
          </a:r>
          <a:endParaRPr lang="it-IT" sz="9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Offerta di prodotti personalizzati (es. private label)</a:t>
          </a:r>
        </a:p>
      </dsp:txBody>
      <dsp:txXfrm>
        <a:off x="1762482" y="2589008"/>
        <a:ext cx="2390100" cy="834711"/>
      </dsp:txXfrm>
    </dsp:sp>
    <dsp:sp modelId="{14F1A57C-DFD6-4D9F-9348-2AF2A1025EF6}">
      <dsp:nvSpPr>
        <dsp:cNvPr id="0" name=""/>
        <dsp:cNvSpPr/>
      </dsp:nvSpPr>
      <dsp:spPr>
        <a:xfrm>
          <a:off x="109153" y="2449889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sp:txBody>
      <dsp:txXfrm>
        <a:off x="163483" y="2504219"/>
        <a:ext cx="1544669" cy="1004288"/>
      </dsp:txXfrm>
    </dsp:sp>
    <dsp:sp modelId="{356A6AE2-C100-4BBC-ADD1-FAA0B3EE45A3}">
      <dsp:nvSpPr>
        <dsp:cNvPr id="0" name=""/>
        <dsp:cNvSpPr/>
      </dsp:nvSpPr>
      <dsp:spPr>
        <a:xfrm>
          <a:off x="1762482" y="367413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Importazione delle calzature dai paesi preferenziali (calzature)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kern="1200" noProof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Domanda rallentata per i prodotti «luxury» (gioielleria)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800" b="0" i="0" kern="1200" dirty="0">
              <a:latin typeface="Arial" panose="020B0604020202020204" pitchFamily="34" charset="0"/>
              <a:cs typeface="Arial" panose="020B0604020202020204" pitchFamily="34" charset="0"/>
            </a:rPr>
            <a:t>Forte presenza di grandi marchi giapponesi (cosmetici)</a:t>
          </a:r>
          <a:endParaRPr lang="it-IT" sz="800" kern="1200" noProof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8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800" kern="1200"/>
        </a:p>
      </dsp:txBody>
      <dsp:txXfrm>
        <a:off x="1762482" y="3813251"/>
        <a:ext cx="2390100" cy="834711"/>
      </dsp:txXfrm>
    </dsp:sp>
    <dsp:sp modelId="{BA45D839-066E-44CF-BEA7-54D670D9D22B}">
      <dsp:nvSpPr>
        <dsp:cNvPr id="0" name=""/>
        <dsp:cNvSpPr/>
      </dsp:nvSpPr>
      <dsp:spPr>
        <a:xfrm>
          <a:off x="109153" y="3674132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sp:txBody>
      <dsp:txXfrm>
        <a:off x="163483" y="3728462"/>
        <a:ext cx="1544669" cy="10042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5DC79-E396-4B08-B3EC-3FD1378CBDCB}">
      <dsp:nvSpPr>
        <dsp:cNvPr id="0" name=""/>
        <dsp:cNvSpPr/>
      </dsp:nvSpPr>
      <dsp:spPr>
        <a:xfrm>
          <a:off x="1747070" y="140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 dirty="0">
              <a:latin typeface="Arial" panose="020B0604020202020204" pitchFamily="34" charset="0"/>
              <a:cs typeface="Arial" panose="020B0604020202020204" pitchFamily="34" charset="0"/>
            </a:rPr>
            <a:t>Prodotti altamente apprezzati </a:t>
          </a:r>
          <a:endParaRPr lang="it-IT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>
              <a:latin typeface="Arial" panose="020B0604020202020204" pitchFamily="34" charset="0"/>
              <a:cs typeface="Arial" panose="020B0604020202020204" pitchFamily="34" charset="0"/>
            </a:rPr>
            <a:t>Numerosi ristoranti specializzati in cucina italiana</a:t>
          </a:r>
          <a:endParaRPr lang="it-IT" sz="1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 dirty="0">
              <a:latin typeface="Arial" panose="020B0604020202020204" pitchFamily="34" charset="0"/>
              <a:cs typeface="Arial" panose="020B0604020202020204" pitchFamily="34" charset="0"/>
            </a:rPr>
            <a:t>Prodotti italiani utilizzabili anche nella cucina giapponese</a:t>
          </a:r>
        </a:p>
      </dsp:txBody>
      <dsp:txXfrm>
        <a:off x="1747070" y="140521"/>
        <a:ext cx="2390100" cy="834711"/>
      </dsp:txXfrm>
    </dsp:sp>
    <dsp:sp modelId="{1ED4DECE-3DFD-4CB1-A622-5123B349232A}">
      <dsp:nvSpPr>
        <dsp:cNvPr id="0" name=""/>
        <dsp:cNvSpPr/>
      </dsp:nvSpPr>
      <dsp:spPr>
        <a:xfrm>
          <a:off x="124566" y="0"/>
          <a:ext cx="1622503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sp:txBody>
      <dsp:txXfrm>
        <a:off x="178896" y="54330"/>
        <a:ext cx="1513843" cy="1004288"/>
      </dsp:txXfrm>
    </dsp:sp>
    <dsp:sp modelId="{84F5376A-09CD-4CD6-BAB2-69144DD4E7F1}">
      <dsp:nvSpPr>
        <dsp:cNvPr id="0" name=""/>
        <dsp:cNvSpPr/>
      </dsp:nvSpPr>
      <dsp:spPr>
        <a:xfrm>
          <a:off x="1762482" y="1225646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Severità nel </a:t>
          </a:r>
          <a:r>
            <a:rPr lang="it-IT" sz="1100" b="1" kern="1200" noProof="0">
              <a:latin typeface="Arial" panose="020B0604020202020204" pitchFamily="34" charset="0"/>
              <a:cs typeface="Arial" panose="020B0604020202020204" pitchFamily="34" charset="0"/>
            </a:rPr>
            <a:t>controllo qualità </a:t>
          </a: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e nella </a:t>
          </a:r>
          <a:r>
            <a:rPr lang="it-IT" sz="1100" b="1" kern="1200" noProof="0">
              <a:latin typeface="Arial" panose="020B0604020202020204" pitchFamily="34" charset="0"/>
              <a:cs typeface="Arial" panose="020B0604020202020204" pitchFamily="34" charset="0"/>
            </a:rPr>
            <a:t>confezionatura</a:t>
          </a:r>
          <a:endParaRPr lang="it-IT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Le </a:t>
          </a:r>
          <a:r>
            <a:rPr lang="it-IT" sz="1100" b="1" kern="1200" noProof="0">
              <a:latin typeface="Arial" panose="020B0604020202020204" pitchFamily="34" charset="0"/>
              <a:cs typeface="Arial" panose="020B0604020202020204" pitchFamily="34" charset="0"/>
            </a:rPr>
            <a:t>quantità</a:t>
          </a: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 richieste sono </a:t>
          </a:r>
          <a:r>
            <a:rPr lang="it-IT" sz="1100" b="1" kern="1200" noProof="0">
              <a:latin typeface="Arial" panose="020B0604020202020204" pitchFamily="34" charset="0"/>
              <a:cs typeface="Arial" panose="020B0604020202020204" pitchFamily="34" charset="0"/>
            </a:rPr>
            <a:t>minori</a:t>
          </a: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 a quelle comuni in Italia</a:t>
          </a:r>
          <a:endParaRPr lang="it-IT" sz="11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2482" y="1364765"/>
        <a:ext cx="2390100" cy="834711"/>
      </dsp:txXfrm>
    </dsp:sp>
    <dsp:sp modelId="{8952FAF6-B1B1-463E-A5BE-BB1F2ADA22DA}">
      <dsp:nvSpPr>
        <dsp:cNvPr id="0" name=""/>
        <dsp:cNvSpPr/>
      </dsp:nvSpPr>
      <dsp:spPr>
        <a:xfrm>
          <a:off x="109153" y="1225646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sp:txBody>
      <dsp:txXfrm>
        <a:off x="163483" y="1279976"/>
        <a:ext cx="1544669" cy="1004288"/>
      </dsp:txXfrm>
    </dsp:sp>
    <dsp:sp modelId="{18763434-8800-47CC-B183-AEDBF0B74EC7}">
      <dsp:nvSpPr>
        <dsp:cNvPr id="0" name=""/>
        <dsp:cNvSpPr/>
      </dsp:nvSpPr>
      <dsp:spPr>
        <a:xfrm>
          <a:off x="1762482" y="2449889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Offerta di prodotti caratteristici, non presenti sul mercato locale</a:t>
          </a:r>
          <a:endParaRPr lang="it-IT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Incuriosire i consumatori spiegando loro la storia dietro ai prodotti</a:t>
          </a:r>
          <a:endParaRPr lang="it-IT" sz="1100" b="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2482" y="2589008"/>
        <a:ext cx="2390100" cy="834711"/>
      </dsp:txXfrm>
    </dsp:sp>
    <dsp:sp modelId="{14F1A57C-DFD6-4D9F-9348-2AF2A1025EF6}">
      <dsp:nvSpPr>
        <dsp:cNvPr id="0" name=""/>
        <dsp:cNvSpPr/>
      </dsp:nvSpPr>
      <dsp:spPr>
        <a:xfrm>
          <a:off x="109153" y="2449889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sp:txBody>
      <dsp:txXfrm>
        <a:off x="163483" y="2504219"/>
        <a:ext cx="1544669" cy="1004288"/>
      </dsp:txXfrm>
    </dsp:sp>
    <dsp:sp modelId="{356A6AE2-C100-4BBC-ADD1-FAA0B3EE45A3}">
      <dsp:nvSpPr>
        <dsp:cNvPr id="0" name=""/>
        <dsp:cNvSpPr/>
      </dsp:nvSpPr>
      <dsp:spPr>
        <a:xfrm>
          <a:off x="1762482" y="367413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>
              <a:latin typeface="Arial" panose="020B0604020202020204" pitchFamily="34" charset="0"/>
              <a:cs typeface="Arial" panose="020B0604020202020204" pitchFamily="34" charset="0"/>
            </a:rPr>
            <a:t>Prodotti simili importati a costi minori da altri Paesi</a:t>
          </a:r>
          <a:endParaRPr lang="it-IT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>
              <a:latin typeface="Arial" panose="020B0604020202020204" pitchFamily="34" charset="0"/>
              <a:cs typeface="Arial" panose="020B0604020202020204" pitchFamily="34" charset="0"/>
            </a:rPr>
            <a:t>Diminuzione del consumo quotidiano di alcolici</a:t>
          </a:r>
          <a:endParaRPr lang="it-IT" sz="1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2482" y="3813251"/>
        <a:ext cx="2390100" cy="834711"/>
      </dsp:txXfrm>
    </dsp:sp>
    <dsp:sp modelId="{BA45D839-066E-44CF-BEA7-54D670D9D22B}">
      <dsp:nvSpPr>
        <dsp:cNvPr id="0" name=""/>
        <dsp:cNvSpPr/>
      </dsp:nvSpPr>
      <dsp:spPr>
        <a:xfrm>
          <a:off x="109153" y="3674132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sp:txBody>
      <dsp:txXfrm>
        <a:off x="163483" y="3728462"/>
        <a:ext cx="1544669" cy="10042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5DC79-E396-4B08-B3EC-3FD1378CBDCB}">
      <dsp:nvSpPr>
        <dsp:cNvPr id="0" name=""/>
        <dsp:cNvSpPr/>
      </dsp:nvSpPr>
      <dsp:spPr>
        <a:xfrm>
          <a:off x="1747070" y="140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noProof="0">
              <a:latin typeface="Arial" panose="020B0604020202020204" pitchFamily="34" charset="0"/>
              <a:cs typeface="Arial" panose="020B0604020202020204" pitchFamily="34" charset="0"/>
            </a:rPr>
            <a:t>Abbinamento tra tecnologia avanzata e artigianalità tradizionale, in particolare nel contract e nell’edilizia </a:t>
          </a:r>
          <a:endParaRPr lang="it-IT" sz="1400" kern="1200"/>
        </a:p>
      </dsp:txBody>
      <dsp:txXfrm>
        <a:off x="1747070" y="140521"/>
        <a:ext cx="2390100" cy="834711"/>
      </dsp:txXfrm>
    </dsp:sp>
    <dsp:sp modelId="{1ED4DECE-3DFD-4CB1-A622-5123B349232A}">
      <dsp:nvSpPr>
        <dsp:cNvPr id="0" name=""/>
        <dsp:cNvSpPr/>
      </dsp:nvSpPr>
      <dsp:spPr>
        <a:xfrm>
          <a:off x="124566" y="0"/>
          <a:ext cx="1622503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sp:txBody>
      <dsp:txXfrm>
        <a:off x="178896" y="54330"/>
        <a:ext cx="1513843" cy="1004288"/>
      </dsp:txXfrm>
    </dsp:sp>
    <dsp:sp modelId="{84F5376A-09CD-4CD6-BAB2-69144DD4E7F1}">
      <dsp:nvSpPr>
        <dsp:cNvPr id="0" name=""/>
        <dsp:cNvSpPr/>
      </dsp:nvSpPr>
      <dsp:spPr>
        <a:xfrm>
          <a:off x="1762482" y="1225646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b="0" kern="1200" noProof="0">
              <a:latin typeface="Arial" panose="020B0604020202020204" pitchFamily="34" charset="0"/>
              <a:cs typeface="Arial" panose="020B0604020202020204" pitchFamily="34" charset="0"/>
            </a:rPr>
            <a:t>Difficoltà a raggiungere il livello qualitativo richiesto</a:t>
          </a:r>
          <a:endParaRPr lang="it-IT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4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2482" y="1364765"/>
        <a:ext cx="2390100" cy="834711"/>
      </dsp:txXfrm>
    </dsp:sp>
    <dsp:sp modelId="{8952FAF6-B1B1-463E-A5BE-BB1F2ADA22DA}">
      <dsp:nvSpPr>
        <dsp:cNvPr id="0" name=""/>
        <dsp:cNvSpPr/>
      </dsp:nvSpPr>
      <dsp:spPr>
        <a:xfrm>
          <a:off x="109153" y="1225646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sp:txBody>
      <dsp:txXfrm>
        <a:off x="163483" y="1279976"/>
        <a:ext cx="1544669" cy="1004288"/>
      </dsp:txXfrm>
    </dsp:sp>
    <dsp:sp modelId="{18763434-8800-47CC-B183-AEDBF0B74EC7}">
      <dsp:nvSpPr>
        <dsp:cNvPr id="0" name=""/>
        <dsp:cNvSpPr/>
      </dsp:nvSpPr>
      <dsp:spPr>
        <a:xfrm>
          <a:off x="1762482" y="2449889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noProof="0">
              <a:latin typeface="Arial" panose="020B0604020202020204" pitchFamily="34" charset="0"/>
              <a:cs typeface="Arial" panose="020B0604020202020204" pitchFamily="34" charset="0"/>
            </a:rPr>
            <a:t>Progetti di riqualificazione urbana in vista delle Olimpiadi e relativa richiesta di strutture alberghiere </a:t>
          </a:r>
          <a:endParaRPr lang="it-IT" sz="1400" kern="1200"/>
        </a:p>
      </dsp:txBody>
      <dsp:txXfrm>
        <a:off x="1762482" y="2589008"/>
        <a:ext cx="2390100" cy="834711"/>
      </dsp:txXfrm>
    </dsp:sp>
    <dsp:sp modelId="{14F1A57C-DFD6-4D9F-9348-2AF2A1025EF6}">
      <dsp:nvSpPr>
        <dsp:cNvPr id="0" name=""/>
        <dsp:cNvSpPr/>
      </dsp:nvSpPr>
      <dsp:spPr>
        <a:xfrm>
          <a:off x="109153" y="2449889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sp:txBody>
      <dsp:txXfrm>
        <a:off x="163483" y="2504219"/>
        <a:ext cx="1544669" cy="1004288"/>
      </dsp:txXfrm>
    </dsp:sp>
    <dsp:sp modelId="{356A6AE2-C100-4BBC-ADD1-FAA0B3EE45A3}">
      <dsp:nvSpPr>
        <dsp:cNvPr id="0" name=""/>
        <dsp:cNvSpPr/>
      </dsp:nvSpPr>
      <dsp:spPr>
        <a:xfrm>
          <a:off x="1762482" y="367413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400" kern="1200" noProof="0">
              <a:latin typeface="Arial" panose="020B0604020202020204" pitchFamily="34" charset="0"/>
              <a:cs typeface="Arial" panose="020B0604020202020204" pitchFamily="34" charset="0"/>
            </a:rPr>
            <a:t>Competizione sui prezzi da parte dei Paesi asiatici </a:t>
          </a:r>
          <a:endParaRPr lang="it-IT" sz="1400" kern="1200"/>
        </a:p>
      </dsp:txBody>
      <dsp:txXfrm>
        <a:off x="1762482" y="3813251"/>
        <a:ext cx="2390100" cy="834711"/>
      </dsp:txXfrm>
    </dsp:sp>
    <dsp:sp modelId="{BA45D839-066E-44CF-BEA7-54D670D9D22B}">
      <dsp:nvSpPr>
        <dsp:cNvPr id="0" name=""/>
        <dsp:cNvSpPr/>
      </dsp:nvSpPr>
      <dsp:spPr>
        <a:xfrm>
          <a:off x="109153" y="3674132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sp:txBody>
      <dsp:txXfrm>
        <a:off x="163483" y="3728462"/>
        <a:ext cx="1544669" cy="100428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5DC79-E396-4B08-B3EC-3FD1378CBDCB}">
      <dsp:nvSpPr>
        <dsp:cNvPr id="0" name=""/>
        <dsp:cNvSpPr/>
      </dsp:nvSpPr>
      <dsp:spPr>
        <a:xfrm>
          <a:off x="1747070" y="140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Inversione trend Domanda globale, con </a:t>
          </a: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previsioni positive per l’interscambio 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mondiale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Tasso di cambio favorevole 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all’export </a:t>
          </a:r>
        </a:p>
      </dsp:txBody>
      <dsp:txXfrm>
        <a:off x="1747070" y="140521"/>
        <a:ext cx="2390100" cy="834711"/>
      </dsp:txXfrm>
    </dsp:sp>
    <dsp:sp modelId="{1ED4DECE-3DFD-4CB1-A622-5123B349232A}">
      <dsp:nvSpPr>
        <dsp:cNvPr id="0" name=""/>
        <dsp:cNvSpPr/>
      </dsp:nvSpPr>
      <dsp:spPr>
        <a:xfrm>
          <a:off x="124566" y="0"/>
          <a:ext cx="1622503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sp:txBody>
      <dsp:txXfrm>
        <a:off x="178896" y="54330"/>
        <a:ext cx="1513843" cy="1004288"/>
      </dsp:txXfrm>
    </dsp:sp>
    <dsp:sp modelId="{84F5376A-09CD-4CD6-BAB2-69144DD4E7F1}">
      <dsp:nvSpPr>
        <dsp:cNvPr id="0" name=""/>
        <dsp:cNvSpPr/>
      </dsp:nvSpPr>
      <dsp:spPr>
        <a:xfrm>
          <a:off x="1762482" y="1225646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Il Giappone </a:t>
          </a: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mercato lontano e maturo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Primeggia per tecnologie 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a livello internazionale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Difficoltà a proporre assistenza </a:t>
          </a: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after-service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Scarsa partecipazione 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italiana a fiere locali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9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2482" y="1364765"/>
        <a:ext cx="2390100" cy="834711"/>
      </dsp:txXfrm>
    </dsp:sp>
    <dsp:sp modelId="{8952FAF6-B1B1-463E-A5BE-BB1F2ADA22DA}">
      <dsp:nvSpPr>
        <dsp:cNvPr id="0" name=""/>
        <dsp:cNvSpPr/>
      </dsp:nvSpPr>
      <dsp:spPr>
        <a:xfrm>
          <a:off x="109153" y="1225646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sp:txBody>
      <dsp:txXfrm>
        <a:off x="163483" y="1279976"/>
        <a:ext cx="1544669" cy="1004288"/>
      </dsp:txXfrm>
    </dsp:sp>
    <dsp:sp modelId="{18763434-8800-47CC-B183-AEDBF0B74EC7}">
      <dsp:nvSpPr>
        <dsp:cNvPr id="0" name=""/>
        <dsp:cNvSpPr/>
      </dsp:nvSpPr>
      <dsp:spPr>
        <a:xfrm>
          <a:off x="1762482" y="2449889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Offerta di prodotti 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altamente </a:t>
          </a: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innovativi e/o di nicchia</a:t>
          </a:r>
          <a:endParaRPr lang="it-IT" sz="9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Debolezza del Giappone in </a:t>
          </a: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campo software</a:t>
          </a:r>
          <a:endParaRPr lang="it-IT" sz="9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2482" y="2589008"/>
        <a:ext cx="2390100" cy="834711"/>
      </dsp:txXfrm>
    </dsp:sp>
    <dsp:sp modelId="{14F1A57C-DFD6-4D9F-9348-2AF2A1025EF6}">
      <dsp:nvSpPr>
        <dsp:cNvPr id="0" name=""/>
        <dsp:cNvSpPr/>
      </dsp:nvSpPr>
      <dsp:spPr>
        <a:xfrm>
          <a:off x="109153" y="2449889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sp:txBody>
      <dsp:txXfrm>
        <a:off x="163483" y="2504219"/>
        <a:ext cx="1544669" cy="1004288"/>
      </dsp:txXfrm>
    </dsp:sp>
    <dsp:sp modelId="{356A6AE2-C100-4BBC-ADD1-FAA0B3EE45A3}">
      <dsp:nvSpPr>
        <dsp:cNvPr id="0" name=""/>
        <dsp:cNvSpPr/>
      </dsp:nvSpPr>
      <dsp:spPr>
        <a:xfrm>
          <a:off x="1762482" y="367413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Rischio “</a:t>
          </a: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protezionismo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“ in aumento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900" b="1" kern="1200" noProof="0" dirty="0">
              <a:latin typeface="Arial" panose="020B0604020202020204" pitchFamily="34" charset="0"/>
              <a:cs typeface="Arial" panose="020B0604020202020204" pitchFamily="34" charset="0"/>
            </a:rPr>
            <a:t>Competizion</a:t>
          </a:r>
          <a:r>
            <a:rPr lang="it-IT" sz="900" kern="1200" noProof="0" dirty="0">
              <a:latin typeface="Arial" panose="020B0604020202020204" pitchFamily="34" charset="0"/>
              <a:cs typeface="Arial" panose="020B0604020202020204" pitchFamily="34" charset="0"/>
            </a:rPr>
            <a:t>e dai Paesi sviluppati sull’alta tecnologia e dei Paesi in via di sviluppo sulle tecnologie semplici. </a:t>
          </a:r>
        </a:p>
      </dsp:txBody>
      <dsp:txXfrm>
        <a:off x="1762482" y="3813251"/>
        <a:ext cx="2390100" cy="834711"/>
      </dsp:txXfrm>
    </dsp:sp>
    <dsp:sp modelId="{BA45D839-066E-44CF-BEA7-54D670D9D22B}">
      <dsp:nvSpPr>
        <dsp:cNvPr id="0" name=""/>
        <dsp:cNvSpPr/>
      </dsp:nvSpPr>
      <dsp:spPr>
        <a:xfrm>
          <a:off x="109153" y="3674132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sp:txBody>
      <dsp:txXfrm>
        <a:off x="163483" y="3728462"/>
        <a:ext cx="1544669" cy="100428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5DC79-E396-4B08-B3EC-3FD1378CBDCB}">
      <dsp:nvSpPr>
        <dsp:cNvPr id="0" name=""/>
        <dsp:cNvSpPr/>
      </dsp:nvSpPr>
      <dsp:spPr>
        <a:xfrm>
          <a:off x="1747070" y="140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>
              <a:latin typeface="Arial" panose="020B0604020202020204" pitchFamily="34" charset="0"/>
              <a:cs typeface="Arial" panose="020B0604020202020204" pitchFamily="34" charset="0"/>
            </a:rPr>
            <a:t>Alta qualità</a:t>
          </a:r>
          <a:endParaRPr lang="it-IT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 dirty="0">
              <a:latin typeface="Arial" panose="020B0604020202020204" pitchFamily="34" charset="0"/>
              <a:cs typeface="Arial" panose="020B0604020202020204" pitchFamily="34" charset="0"/>
            </a:rPr>
            <a:t>Prezzi competitivi</a:t>
          </a:r>
        </a:p>
      </dsp:txBody>
      <dsp:txXfrm>
        <a:off x="1747070" y="140521"/>
        <a:ext cx="2390100" cy="834711"/>
      </dsp:txXfrm>
    </dsp:sp>
    <dsp:sp modelId="{1ED4DECE-3DFD-4CB1-A622-5123B349232A}">
      <dsp:nvSpPr>
        <dsp:cNvPr id="0" name=""/>
        <dsp:cNvSpPr/>
      </dsp:nvSpPr>
      <dsp:spPr>
        <a:xfrm>
          <a:off x="124566" y="0"/>
          <a:ext cx="1622503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STRENGHTS</a:t>
          </a:r>
        </a:p>
      </dsp:txBody>
      <dsp:txXfrm>
        <a:off x="178896" y="54330"/>
        <a:ext cx="1513843" cy="1004288"/>
      </dsp:txXfrm>
    </dsp:sp>
    <dsp:sp modelId="{84F5376A-09CD-4CD6-BAB2-69144DD4E7F1}">
      <dsp:nvSpPr>
        <dsp:cNvPr id="0" name=""/>
        <dsp:cNvSpPr/>
      </dsp:nvSpPr>
      <dsp:spPr>
        <a:xfrm>
          <a:off x="1762482" y="1225646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>
              <a:latin typeface="Arial" panose="020B0604020202020204" pitchFamily="34" charset="0"/>
              <a:cs typeface="Arial" panose="020B0604020202020204" pitchFamily="34" charset="0"/>
            </a:rPr>
            <a:t>Difficoltà a coprire ordini improvvisi con repentinità</a:t>
          </a:r>
          <a:endParaRPr lang="it-IT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it-IT" sz="1100" kern="1200" noProof="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62482" y="1364765"/>
        <a:ext cx="2390100" cy="834711"/>
      </dsp:txXfrm>
    </dsp:sp>
    <dsp:sp modelId="{8952FAF6-B1B1-463E-A5BE-BB1F2ADA22DA}">
      <dsp:nvSpPr>
        <dsp:cNvPr id="0" name=""/>
        <dsp:cNvSpPr/>
      </dsp:nvSpPr>
      <dsp:spPr>
        <a:xfrm>
          <a:off x="109153" y="1225646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WEAKNESSES</a:t>
          </a:r>
        </a:p>
      </dsp:txBody>
      <dsp:txXfrm>
        <a:off x="163483" y="1279976"/>
        <a:ext cx="1544669" cy="1004288"/>
      </dsp:txXfrm>
    </dsp:sp>
    <dsp:sp modelId="{18763434-8800-47CC-B183-AEDBF0B74EC7}">
      <dsp:nvSpPr>
        <dsp:cNvPr id="0" name=""/>
        <dsp:cNvSpPr/>
      </dsp:nvSpPr>
      <dsp:spPr>
        <a:xfrm>
          <a:off x="1762482" y="2449889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b="0" kern="1200" noProof="0">
              <a:latin typeface="Arial" panose="020B0604020202020204" pitchFamily="34" charset="0"/>
              <a:cs typeface="Arial" panose="020B0604020202020204" pitchFamily="34" charset="0"/>
            </a:rPr>
            <a:t>Iniziative governative a favore dei farmaci generici</a:t>
          </a:r>
          <a:endParaRPr lang="it-IT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b="0" kern="1200" noProof="0" dirty="0">
              <a:latin typeface="Arial" panose="020B0604020202020204" pitchFamily="34" charset="0"/>
              <a:cs typeface="Arial" panose="020B0604020202020204" pitchFamily="34" charset="0"/>
            </a:rPr>
            <a:t>Aumento dell'età media</a:t>
          </a:r>
        </a:p>
      </dsp:txBody>
      <dsp:txXfrm>
        <a:off x="1762482" y="2589008"/>
        <a:ext cx="2390100" cy="834711"/>
      </dsp:txXfrm>
    </dsp:sp>
    <dsp:sp modelId="{14F1A57C-DFD6-4D9F-9348-2AF2A1025EF6}">
      <dsp:nvSpPr>
        <dsp:cNvPr id="0" name=""/>
        <dsp:cNvSpPr/>
      </dsp:nvSpPr>
      <dsp:spPr>
        <a:xfrm>
          <a:off x="109153" y="2449889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OPPORTUNITIES</a:t>
          </a:r>
        </a:p>
      </dsp:txBody>
      <dsp:txXfrm>
        <a:off x="163483" y="2504219"/>
        <a:ext cx="1544669" cy="1004288"/>
      </dsp:txXfrm>
    </dsp:sp>
    <dsp:sp modelId="{356A6AE2-C100-4BBC-ADD1-FAA0B3EE45A3}">
      <dsp:nvSpPr>
        <dsp:cNvPr id="0" name=""/>
        <dsp:cNvSpPr/>
      </dsp:nvSpPr>
      <dsp:spPr>
        <a:xfrm>
          <a:off x="1762482" y="3674132"/>
          <a:ext cx="2807455" cy="111294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>
              <a:latin typeface="Arial" panose="020B0604020202020204" pitchFamily="34" charset="0"/>
              <a:cs typeface="Arial" panose="020B0604020202020204" pitchFamily="34" charset="0"/>
            </a:rPr>
            <a:t>Cambiamenti repentini del mercato</a:t>
          </a:r>
          <a:endParaRPr lang="it-IT" sz="1100" kern="120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 dirty="0">
              <a:latin typeface="Arial" panose="020B0604020202020204" pitchFamily="34" charset="0"/>
              <a:cs typeface="Arial" panose="020B0604020202020204" pitchFamily="34" charset="0"/>
            </a:rPr>
            <a:t>Onerosità delle procedure amministrative 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100" kern="1200" noProof="0" dirty="0">
              <a:latin typeface="Arial" panose="020B0604020202020204" pitchFamily="34" charset="0"/>
              <a:cs typeface="Arial" panose="020B0604020202020204" pitchFamily="34" charset="0"/>
            </a:rPr>
            <a:t>Lungaggini per la registrazione di farmaci e biofarmaci</a:t>
          </a:r>
        </a:p>
      </dsp:txBody>
      <dsp:txXfrm>
        <a:off x="1762482" y="3813251"/>
        <a:ext cx="2390100" cy="834711"/>
      </dsp:txXfrm>
    </dsp:sp>
    <dsp:sp modelId="{BA45D839-066E-44CF-BEA7-54D670D9D22B}">
      <dsp:nvSpPr>
        <dsp:cNvPr id="0" name=""/>
        <dsp:cNvSpPr/>
      </dsp:nvSpPr>
      <dsp:spPr>
        <a:xfrm>
          <a:off x="109153" y="3674132"/>
          <a:ext cx="1653329" cy="11129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noProof="0" dirty="0">
              <a:latin typeface="Arial" panose="020B0604020202020204" pitchFamily="34" charset="0"/>
              <a:cs typeface="Arial" panose="020B0604020202020204" pitchFamily="34" charset="0"/>
            </a:rPr>
            <a:t>THREATS</a:t>
          </a:r>
        </a:p>
      </dsp:txBody>
      <dsp:txXfrm>
        <a:off x="163483" y="3728462"/>
        <a:ext cx="1544669" cy="10042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it-IT"/>
              <a:t>マスター サブタイトルの書式設定</a:t>
            </a:r>
            <a:endParaRPr lang="it-IT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956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5251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045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69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it-IT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334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1557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it-IT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it-IT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674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227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14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it-IT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934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it-IT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D0533-D218-4DFF-B180-25CE119AE325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819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it-IT"/>
              <a:t>マスター タイトルの書式設定</a:t>
            </a:r>
            <a:endParaRPr lang="it-IT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it-IT"/>
              <a:t>マスター テキストの書式設定</a:t>
            </a:r>
          </a:p>
          <a:p>
            <a:pPr lvl="1"/>
            <a:r>
              <a:rPr lang="ja-JP" altLang="it-IT"/>
              <a:t>第 </a:t>
            </a:r>
            <a:r>
              <a:rPr lang="it-IT" altLang="ja-JP"/>
              <a:t>2 </a:t>
            </a:r>
            <a:r>
              <a:rPr lang="ja-JP" altLang="it-IT"/>
              <a:t>レベル</a:t>
            </a:r>
          </a:p>
          <a:p>
            <a:pPr lvl="2"/>
            <a:r>
              <a:rPr lang="ja-JP" altLang="it-IT"/>
              <a:t>第 </a:t>
            </a:r>
            <a:r>
              <a:rPr lang="it-IT" altLang="ja-JP"/>
              <a:t>3 </a:t>
            </a:r>
            <a:r>
              <a:rPr lang="ja-JP" altLang="it-IT"/>
              <a:t>レベル</a:t>
            </a:r>
          </a:p>
          <a:p>
            <a:pPr lvl="3"/>
            <a:r>
              <a:rPr lang="ja-JP" altLang="it-IT"/>
              <a:t>第 </a:t>
            </a:r>
            <a:r>
              <a:rPr lang="it-IT" altLang="ja-JP"/>
              <a:t>4 </a:t>
            </a:r>
            <a:r>
              <a:rPr lang="ja-JP" altLang="it-IT"/>
              <a:t>レベル</a:t>
            </a:r>
          </a:p>
          <a:p>
            <a:pPr lvl="4"/>
            <a:r>
              <a:rPr lang="ja-JP" altLang="it-IT"/>
              <a:t>第 </a:t>
            </a:r>
            <a:r>
              <a:rPr lang="it-IT" altLang="ja-JP"/>
              <a:t>5 </a:t>
            </a:r>
            <a:r>
              <a:rPr lang="ja-JP" altLang="it-IT"/>
              <a:t>レベル</a:t>
            </a:r>
            <a:endParaRPr lang="it-IT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D0533-D218-4DFF-B180-25CE119AE325}" type="datetimeFigureOut">
              <a:rPr lang="it-IT" smtClean="0"/>
              <a:t>24/01/2019</a:t>
            </a:fld>
            <a:endParaRPr lang="it-IT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7B32-9E35-480D-8297-25EB478EE1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77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7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jpeg"/><Relationship Id="rId7" Type="http://schemas.openxmlformats.org/officeDocument/2006/relationships/image" Target="../media/image1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10" Type="http://schemas.openxmlformats.org/officeDocument/2006/relationships/image" Target="../media/image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609600" y="623669"/>
            <a:ext cx="262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latin typeface="Arial" panose="020B0604020202020204" pitchFamily="34" charset="0"/>
                <a:cs typeface="Arial" panose="020B0604020202020204" pitchFamily="34" charset="0"/>
              </a:rPr>
              <a:t>GIAPPONE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655733" y="1862667"/>
            <a:ext cx="61129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it-IT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LE ATTIVITA’ DI ICE-AGENZIA</a:t>
            </a:r>
          </a:p>
          <a:p>
            <a:pPr algn="r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a sostegno delle imprese italiane</a:t>
            </a:r>
          </a:p>
          <a:p>
            <a:pPr algn="r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sul mercato giapponese</a:t>
            </a:r>
          </a:p>
          <a:p>
            <a:pPr algn="r"/>
            <a:r>
              <a:rPr lang="it-IT" sz="3200" dirty="0">
                <a:latin typeface="Arial" panose="020B0604020202020204" pitchFamily="34" charset="0"/>
                <a:cs typeface="Arial" panose="020B0604020202020204" pitchFamily="34" charset="0"/>
              </a:rPr>
              <a:t>Settori prioritari 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329" y="5551376"/>
            <a:ext cx="7803937" cy="101483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6231467" y="4783667"/>
            <a:ext cx="551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Gennaio 2019</a:t>
            </a:r>
          </a:p>
        </p:txBody>
      </p:sp>
    </p:spTree>
    <p:extLst>
      <p:ext uri="{BB962C8B-B14F-4D97-AF65-F5344CB8AC3E}">
        <p14:creationId xmlns:p14="http://schemas.microsoft.com/office/powerpoint/2010/main" val="2599874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5675997"/>
              </p:ext>
            </p:extLst>
          </p:nvPr>
        </p:nvGraphicFramePr>
        <p:xfrm>
          <a:off x="469557" y="1524000"/>
          <a:ext cx="4679092" cy="478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5161005" y="2100263"/>
            <a:ext cx="3131398" cy="421222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Ingredienti attivi per farmaci generici</a:t>
            </a:r>
          </a:p>
          <a:p>
            <a:pPr marL="171450" indent="-171450">
              <a:buFontTx/>
              <a:buChar char="-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Medicinali alternativi per la cura di malattie gravi</a:t>
            </a:r>
          </a:p>
          <a:p>
            <a:pPr marL="171450" indent="-171450">
              <a:buFontTx/>
              <a:buChar char="-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Biomedicale e relativi prodotti chimici</a:t>
            </a:r>
          </a:p>
        </p:txBody>
      </p:sp>
      <p:sp>
        <p:nvSpPr>
          <p:cNvPr id="6" name="右矢印 5"/>
          <p:cNvSpPr/>
          <p:nvPr/>
        </p:nvSpPr>
        <p:spPr>
          <a:xfrm>
            <a:off x="8292403" y="3358105"/>
            <a:ext cx="275439" cy="1120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角丸四角形 6"/>
          <p:cNvSpPr/>
          <p:nvPr/>
        </p:nvSpPr>
        <p:spPr>
          <a:xfrm>
            <a:off x="8633254" y="2100263"/>
            <a:ext cx="3200158" cy="421222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Partecipazione a </a:t>
            </a:r>
            <a:r>
              <a:rPr lang="it-I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CPhI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Japan</a:t>
            </a:r>
          </a:p>
          <a:p>
            <a:pPr marL="285750" indent="-285750">
              <a:buFontTx/>
              <a:buChar char="-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Partecipazione a </a:t>
            </a:r>
            <a:r>
              <a:rPr lang="it-I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Bio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Japan 2018</a:t>
            </a:r>
          </a:p>
          <a:p>
            <a:pPr marL="285750" indent="-285750">
              <a:buFontTx/>
              <a:buChar char="-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61005" y="1391161"/>
            <a:ext cx="3131398" cy="7091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SETTORI PROMETTENTI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8633252" y="1391161"/>
            <a:ext cx="3200159" cy="70910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INIZIATIVE ICE-TOKYO </a:t>
            </a:r>
          </a:p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al 6/2018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9600" y="376474"/>
            <a:ext cx="85522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5 - PRODOTTI CHIMICI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ANALISI SWOT E AREE DI POSSIBILE COLLABORAZIONE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161813" y="570132"/>
            <a:ext cx="522973" cy="639288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204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0"/>
          <p:cNvSpPr txBox="1">
            <a:spLocks/>
          </p:cNvSpPr>
          <p:nvPr/>
        </p:nvSpPr>
        <p:spPr>
          <a:xfrm>
            <a:off x="977921" y="1"/>
            <a:ext cx="10236157" cy="22319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ja-JP" altLang="ja-JP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ja-JP" altLang="ja-JP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it-IT" altLang="ja-JP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altLang="ja-JP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it-IT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21 negozi in Giappone - 3 negozi all’estero</a:t>
            </a:r>
            <a:br>
              <a:rPr lang="it-IT" altLang="ja-JP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 luglio 2016 - aprile 2018</a:t>
            </a:r>
            <a:br>
              <a:rPr lang="it-IT" altLang="ja-JP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it-IT" sz="28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20437" y="2340998"/>
            <a:ext cx="5413383" cy="62337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altLang="ja-JP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 svolta da luglio 2016 a marzo 2017</a:t>
            </a:r>
            <a:r>
              <a:rPr lang="it-IT" altLang="ja-JP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ja-JP" altLang="ja-JP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角丸四角形 5"/>
          <p:cNvSpPr/>
          <p:nvPr/>
        </p:nvSpPr>
        <p:spPr>
          <a:xfrm>
            <a:off x="609598" y="3141487"/>
            <a:ext cx="5035063" cy="247660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altLang="ja-JP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Eventi in Giappone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 “Italian fair”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eventi dedicati a “Pitti Uomo”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i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Eventi all’estero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“Italian fair” in Singapore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“Italian fair” in Malaysia</a:t>
            </a:r>
            <a:endParaRPr lang="ja-JP" altLang="ja-JP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6274830" y="2348913"/>
            <a:ext cx="5516817" cy="61546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altLang="ja-JP" sz="2000" b="1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 da svolgere aprile 2017 - aprile 2018</a:t>
            </a:r>
            <a:endParaRPr lang="ja-JP" altLang="ja-JP" sz="2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6377461" y="3103488"/>
            <a:ext cx="5311556" cy="25146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altLang="ja-JP" i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Eventi in Giappone</a:t>
            </a:r>
            <a:endParaRPr lang="ja-JP" altLang="ja-JP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“Italian fair”</a:t>
            </a:r>
            <a:endParaRPr lang="ja-JP" altLang="ja-JP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eventi dedicati a Pitti Uomo</a:t>
            </a:r>
            <a:endParaRPr lang="ja-JP" altLang="ja-JP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i="1" u="sng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Eventi all’estero</a:t>
            </a:r>
            <a:endParaRPr lang="ja-JP" altLang="ja-JP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“Italian fair” in Singapore</a:t>
            </a:r>
            <a:endParaRPr lang="ja-JP" altLang="ja-JP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dirty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“Italian fair” in Malaysia</a:t>
            </a:r>
            <a:endParaRPr lang="ja-JP" altLang="ja-JP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127129" y="5787286"/>
            <a:ext cx="5991098" cy="5451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Ai progetti sopra indicati potranno essere aggiunti ulteriori eventi da concordare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9598" y="468934"/>
            <a:ext cx="8863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PIANO STRAORDINARIO GDO  c/o </a:t>
            </a:r>
            <a:r>
              <a:rPr lang="it-IT" altLang="ja-JP" sz="2800" dirty="0" err="1">
                <a:latin typeface="Arial" panose="020B0604020202020204" pitchFamily="34" charset="0"/>
                <a:cs typeface="Arial" panose="020B0604020202020204" pitchFamily="34" charset="0"/>
              </a:rPr>
              <a:t>Isetan</a:t>
            </a:r>
            <a:r>
              <a:rPr lang="it-IT" altLang="ja-JP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ja-JP" sz="2800" dirty="0" err="1">
                <a:latin typeface="Arial" panose="020B0604020202020204" pitchFamily="34" charset="0"/>
                <a:cs typeface="Arial" panose="020B0604020202020204" pitchFamily="34" charset="0"/>
              </a:rPr>
              <a:t>Mitsukoshi</a:t>
            </a:r>
            <a:endParaRPr lang="it-IT" sz="2800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30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41117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Terza economia del mondo in termini di PIL*,</a:t>
            </a:r>
            <a:b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it-IT" sz="3600" dirty="0">
                <a:latin typeface="Arial" panose="020B0604020202020204" pitchFamily="34" charset="0"/>
                <a:cs typeface="Arial" panose="020B0604020202020204" pitchFamily="34" charset="0"/>
              </a:rPr>
              <a:t>dopo Stati Uniti e Cina</a:t>
            </a:r>
            <a:br>
              <a:rPr lang="it-IT" dirty="0"/>
            </a:br>
            <a:endParaRPr lang="it-IT" dirty="0"/>
          </a:p>
        </p:txBody>
      </p:sp>
      <p:pic>
        <p:nvPicPr>
          <p:cNvPr id="5" name="Picture 6" descr="us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731" y="1457333"/>
            <a:ext cx="8382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jp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067" y="1457333"/>
            <a:ext cx="838200" cy="558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1" descr="cn"/>
          <p:cNvPicPr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899" y="1457558"/>
            <a:ext cx="8382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13" name="直線コネクタ 12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/>
          <p:cNvSpPr/>
          <p:nvPr/>
        </p:nvSpPr>
        <p:spPr>
          <a:xfrm>
            <a:off x="2857500" y="6325839"/>
            <a:ext cx="665033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>
                <a:solidFill>
                  <a:prstClr val="black"/>
                </a:solidFill>
              </a:rPr>
              <a:t>(Miliardi di USD)                                                                               *Valori preconsuntivi relativi al 2017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97614" y="2125507"/>
            <a:ext cx="6796770" cy="409073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233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/>
          <p:cNvCxnSpPr/>
          <p:nvPr/>
        </p:nvCxnSpPr>
        <p:spPr>
          <a:xfrm flipV="1">
            <a:off x="468299" y="1099010"/>
            <a:ext cx="10948086" cy="233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0"/>
          <p:cNvSpPr>
            <a:spLocks noGrp="1"/>
          </p:cNvSpPr>
          <p:nvPr>
            <p:ph type="title"/>
          </p:nvPr>
        </p:nvSpPr>
        <p:spPr>
          <a:xfrm>
            <a:off x="593124" y="399964"/>
            <a:ext cx="10880926" cy="423819"/>
          </a:xfrm>
        </p:spPr>
        <p:txBody>
          <a:bodyPr>
            <a:no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OPPORTUNITA’ PER LE AZIENDE ITALIANE </a:t>
            </a:r>
            <a:endParaRPr lang="it-IT" sz="28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Content Placeholder 11"/>
          <p:cNvSpPr>
            <a:spLocks noGrp="1"/>
          </p:cNvSpPr>
          <p:nvPr>
            <p:ph idx="1"/>
          </p:nvPr>
        </p:nvSpPr>
        <p:spPr>
          <a:xfrm>
            <a:off x="775787" y="6403488"/>
            <a:ext cx="10515600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5500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sp>
        <p:nvSpPr>
          <p:cNvPr id="8" name="角丸四角形 7"/>
          <p:cNvSpPr/>
          <p:nvPr/>
        </p:nvSpPr>
        <p:spPr>
          <a:xfrm>
            <a:off x="775787" y="1283677"/>
            <a:ext cx="10515600" cy="1529861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Il Giappone è un’economia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matura e sofisticata 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 il consumatore giapponese è molto </a:t>
            </a:r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esigente.</a:t>
            </a:r>
          </a:p>
          <a:p>
            <a:pPr algn="just"/>
            <a:r>
              <a:rPr lang="it-IT" sz="2400" b="1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e aziende italiane interessate al mercato giapponese devono quindi essere in grado di garantire: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775787" y="3100436"/>
            <a:ext cx="4354971" cy="98838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>
                <a:latin typeface="Arial" panose="020B0604020202020204" pitchFamily="34" charset="0"/>
                <a:cs typeface="Arial" panose="020B0604020202020204" pitchFamily="34" charset="0"/>
              </a:rPr>
              <a:t>Prodotti nuovi e originali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5163482" y="4550813"/>
            <a:ext cx="6343292" cy="16545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Servizi di assistenza post-vendita </a:t>
            </a:r>
          </a:p>
          <a:p>
            <a:pPr algn="ctr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e/o manutenzione anche attraverso accordi con imprese giapponesi o consociate locali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653007" y="4550813"/>
            <a:ext cx="3943707" cy="1093479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Innovazione </a:t>
            </a:r>
          </a:p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tecnologica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5622324" y="7668906"/>
            <a:ext cx="4172307" cy="773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角丸四角形 12"/>
          <p:cNvSpPr/>
          <p:nvPr/>
        </p:nvSpPr>
        <p:spPr>
          <a:xfrm>
            <a:off x="7422771" y="3079170"/>
            <a:ext cx="2718486" cy="77372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latin typeface="Arial" panose="020B0604020202020204" pitchFamily="34" charset="0"/>
                <a:cs typeface="Arial" panose="020B0604020202020204" pitchFamily="34" charset="0"/>
              </a:rPr>
              <a:t>Alta qualità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585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 flipV="1">
            <a:off x="634314" y="1270000"/>
            <a:ext cx="10948086" cy="2334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609600" y="386444"/>
            <a:ext cx="1781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1 - MODA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494270" y="1445236"/>
            <a:ext cx="3435179" cy="166042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 2^ nei 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prodotti in pelle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  1^ per 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scarpe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pelle (share 29%) e nei prodotti in pelle lavorata (share superiore al 38%)</a:t>
            </a:r>
          </a:p>
        </p:txBody>
      </p:sp>
      <p:sp>
        <p:nvSpPr>
          <p:cNvPr id="8" name="右矢印 7"/>
          <p:cNvSpPr/>
          <p:nvPr/>
        </p:nvSpPr>
        <p:spPr>
          <a:xfrm>
            <a:off x="3929449" y="1928769"/>
            <a:ext cx="4684516" cy="6291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角丸四角形 9"/>
          <p:cNvSpPr/>
          <p:nvPr/>
        </p:nvSpPr>
        <p:spPr>
          <a:xfrm>
            <a:off x="3484607" y="3216697"/>
            <a:ext cx="2496064" cy="98393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it-IT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°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esportatore di capi d’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abbigliamento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1° tra i Paesi non asiatici</a:t>
            </a:r>
          </a:p>
        </p:txBody>
      </p:sp>
      <p:sp>
        <p:nvSpPr>
          <p:cNvPr id="12" name="角丸四角形 11"/>
          <p:cNvSpPr/>
          <p:nvPr/>
        </p:nvSpPr>
        <p:spPr>
          <a:xfrm>
            <a:off x="6138387" y="3216697"/>
            <a:ext cx="2028230" cy="98393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Gioielleria</a:t>
            </a: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Italia </a:t>
            </a:r>
            <a:r>
              <a:rPr lang="it-IT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3^ al mondo</a:t>
            </a:r>
            <a:r>
              <a:rPr lang="it-IT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dopo Francia e USA (trend positivo)</a:t>
            </a:r>
          </a:p>
        </p:txBody>
      </p:sp>
      <p:sp>
        <p:nvSpPr>
          <p:cNvPr id="13" name="右矢印 12"/>
          <p:cNvSpPr/>
          <p:nvPr/>
        </p:nvSpPr>
        <p:spPr>
          <a:xfrm rot="10800000">
            <a:off x="3064478" y="3466001"/>
            <a:ext cx="420129" cy="5107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右矢印 13"/>
          <p:cNvSpPr/>
          <p:nvPr/>
        </p:nvSpPr>
        <p:spPr>
          <a:xfrm>
            <a:off x="8166617" y="3477419"/>
            <a:ext cx="457200" cy="4624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角丸四角形 16"/>
          <p:cNvSpPr/>
          <p:nvPr/>
        </p:nvSpPr>
        <p:spPr>
          <a:xfrm>
            <a:off x="494270" y="4981201"/>
            <a:ext cx="3435179" cy="124660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Cosmetica </a:t>
            </a:r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(+9% nel 2017), </a:t>
            </a:r>
          </a:p>
          <a:p>
            <a:pPr algn="ctr"/>
            <a:r>
              <a: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Italia 8^ (2^ nei </a:t>
            </a:r>
            <a:r>
              <a:rPr lang="it-IT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profumi)</a:t>
            </a:r>
          </a:p>
        </p:txBody>
      </p:sp>
      <p:sp>
        <p:nvSpPr>
          <p:cNvPr id="19" name="右矢印 18"/>
          <p:cNvSpPr/>
          <p:nvPr/>
        </p:nvSpPr>
        <p:spPr>
          <a:xfrm>
            <a:off x="3929449" y="5324416"/>
            <a:ext cx="614200" cy="5601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右矢印 19"/>
          <p:cNvSpPr/>
          <p:nvPr/>
        </p:nvSpPr>
        <p:spPr>
          <a:xfrm>
            <a:off x="7747603" y="5265990"/>
            <a:ext cx="875152" cy="5629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6270" y="416891"/>
            <a:ext cx="664522" cy="664522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7497" y="1394347"/>
            <a:ext cx="2897211" cy="174140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13965" y="1394347"/>
            <a:ext cx="2794909" cy="1679919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454" y="3220435"/>
            <a:ext cx="2529016" cy="1520100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636130" y="3154042"/>
            <a:ext cx="2772744" cy="1682676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66544" y="4363061"/>
            <a:ext cx="3181059" cy="191202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635068" y="4836719"/>
            <a:ext cx="2773805" cy="1666596"/>
          </a:xfrm>
          <a:prstGeom prst="rect">
            <a:avLst/>
          </a:prstGeom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247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4" name="直線コネクタ 3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69557" y="1524000"/>
          <a:ext cx="4679092" cy="478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5161005" y="2100263"/>
            <a:ext cx="3131398" cy="421222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- Abbigliamento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- Pelletteria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it-IT" altLang="ja-JP" b="1" dirty="0">
                <a:latin typeface="Arial" panose="020B0604020202020204" pitchFamily="34" charset="0"/>
                <a:cs typeface="Arial" panose="020B0604020202020204" pitchFamily="34" charset="0"/>
              </a:rPr>
              <a:t>Calzature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- Pellami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- Gioielleria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- Cosmetici</a:t>
            </a:r>
          </a:p>
        </p:txBody>
      </p:sp>
      <p:sp>
        <p:nvSpPr>
          <p:cNvPr id="7" name="右矢印 6"/>
          <p:cNvSpPr/>
          <p:nvPr/>
        </p:nvSpPr>
        <p:spPr>
          <a:xfrm>
            <a:off x="8292403" y="3358105"/>
            <a:ext cx="275439" cy="1120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角丸四角形 7"/>
          <p:cNvSpPr/>
          <p:nvPr/>
        </p:nvSpPr>
        <p:spPr>
          <a:xfrm>
            <a:off x="8633254" y="2100263"/>
            <a:ext cx="3200158" cy="421222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Organizzazione eventi:</a:t>
            </a:r>
          </a:p>
          <a:p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Moda Italia &amp; Shoes from Italy</a:t>
            </a:r>
          </a:p>
          <a:p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Evento su pelle conciata vegetale</a:t>
            </a:r>
          </a:p>
          <a:p>
            <a:endParaRPr lang="it-IT" altLang="ja-JP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Partecipazione a IJT</a:t>
            </a:r>
          </a:p>
          <a:p>
            <a:endParaRPr lang="it-IT" altLang="ja-JP" sz="14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Missioni operatori e/o giornalisti: </a:t>
            </a:r>
            <a:b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</a:br>
            <a:r>
              <a:rPr lang="it-IT" altLang="ja-JP" sz="1400" b="1" dirty="0">
                <a:solidFill>
                  <a:schemeClr val="bg1"/>
                </a:solidFill>
                <a:latin typeface="Arial" panose="020B0604020202020204" pitchFamily="34" charset="0"/>
              </a:rPr>
              <a:t>Micam/ Mipel, Lineapelle, </a:t>
            </a:r>
            <a:r>
              <a:rPr lang="it-IT" altLang="ja-JP" sz="1400" b="1" dirty="0" err="1">
                <a:solidFill>
                  <a:srgbClr val="FFFFFF"/>
                </a:solidFill>
                <a:latin typeface="Arial" panose="020B0604020202020204" pitchFamily="34" charset="0"/>
              </a:rPr>
              <a:t>Vicenzaoro</a:t>
            </a:r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, Oroarezzo, Tarì</a:t>
            </a:r>
            <a:endParaRPr lang="it-IT" altLang="ja-JP" sz="1400" dirty="0"/>
          </a:p>
          <a:p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Cosmoprof</a:t>
            </a:r>
          </a:p>
          <a:p>
            <a:r>
              <a:rPr lang="it-IT" altLang="ja-JP" sz="1400" b="1" dirty="0">
                <a:solidFill>
                  <a:srgbClr val="FFFFFF"/>
                </a:solidFill>
                <a:latin typeface="Arial" panose="020B0604020202020204" pitchFamily="34" charset="0"/>
              </a:rPr>
              <a:t>Filo, Milano Unica, Pitti, Sposaitalia, White, The One, Modaprima ecc.</a:t>
            </a:r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161005" y="1391161"/>
            <a:ext cx="3131398" cy="7091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SETTORI PROMETTENTI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633252" y="1391161"/>
            <a:ext cx="3200159" cy="70910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INIZIATIVE ICE-TOKYO </a:t>
            </a:r>
          </a:p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al 3/2018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09600" y="376474"/>
            <a:ext cx="85522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1 - MODA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ANALISI SWOT E AREE DI POSSIBILE COLLABORAZIONE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161813" y="484318"/>
            <a:ext cx="664522" cy="664522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41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89" y="6179210"/>
            <a:ext cx="2536635" cy="496171"/>
          </a:xfrm>
          <a:prstGeom prst="rect">
            <a:avLst/>
          </a:prstGeom>
        </p:spPr>
      </p:pic>
      <p:sp>
        <p:nvSpPr>
          <p:cNvPr id="11" name="角丸四角形 10"/>
          <p:cNvSpPr/>
          <p:nvPr/>
        </p:nvSpPr>
        <p:spPr>
          <a:xfrm>
            <a:off x="757807" y="1416266"/>
            <a:ext cx="2158314" cy="1412889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200" dirty="0">
                <a:latin typeface="Arial" panose="020B0604020202020204" pitchFamily="34" charset="0"/>
                <a:cs typeface="Arial" panose="020B0604020202020204" pitchFamily="34" charset="0"/>
              </a:rPr>
              <a:t>Sebbene abbia perso terreno rispetto ad altri player negli anni recenti, l’Italia continua a mantenere una </a:t>
            </a:r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posizione rilevante nelle scelte alimentari dei giapponesi</a:t>
            </a:r>
          </a:p>
        </p:txBody>
      </p:sp>
      <p:sp>
        <p:nvSpPr>
          <p:cNvPr id="12" name="右矢印 11"/>
          <p:cNvSpPr/>
          <p:nvPr/>
        </p:nvSpPr>
        <p:spPr>
          <a:xfrm>
            <a:off x="2912118" y="1934821"/>
            <a:ext cx="245073" cy="40365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3" name="角丸四角形 12"/>
          <p:cNvSpPr/>
          <p:nvPr/>
        </p:nvSpPr>
        <p:spPr>
          <a:xfrm>
            <a:off x="8801255" y="1416266"/>
            <a:ext cx="3007257" cy="1301941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Nell’esportazione del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vino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, l’Italia  è passata in terza posizione sotto l’incalzare del Cile</a:t>
            </a:r>
          </a:p>
        </p:txBody>
      </p:sp>
      <p:sp>
        <p:nvSpPr>
          <p:cNvPr id="14" name="右矢印 13"/>
          <p:cNvSpPr/>
          <p:nvPr/>
        </p:nvSpPr>
        <p:spPr>
          <a:xfrm rot="5400000">
            <a:off x="10169336" y="2647808"/>
            <a:ext cx="271094" cy="411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5" name="角丸四角形 14"/>
          <p:cNvSpPr/>
          <p:nvPr/>
        </p:nvSpPr>
        <p:spPr>
          <a:xfrm>
            <a:off x="3513557" y="3204964"/>
            <a:ext cx="2339547" cy="1538473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L’Italia ha raggiunto il 3° posto sia nell’esportazione di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salumi, 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nonché il primato tra i Paesi europei</a:t>
            </a:r>
          </a:p>
        </p:txBody>
      </p:sp>
      <p:sp>
        <p:nvSpPr>
          <p:cNvPr id="16" name="角丸四角形 15"/>
          <p:cNvSpPr/>
          <p:nvPr/>
        </p:nvSpPr>
        <p:spPr>
          <a:xfrm>
            <a:off x="3163877" y="1416266"/>
            <a:ext cx="2261170" cy="1412889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Nell’ esportazione dell’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olio d’oliva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, ad esempio, l’Italia ha perso il suo primato a favore della Spagna</a:t>
            </a:r>
          </a:p>
        </p:txBody>
      </p:sp>
      <p:sp>
        <p:nvSpPr>
          <p:cNvPr id="17" name="右矢印 16"/>
          <p:cNvSpPr/>
          <p:nvPr/>
        </p:nvSpPr>
        <p:spPr>
          <a:xfrm>
            <a:off x="5425048" y="1894332"/>
            <a:ext cx="24107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8" name="右矢印 17"/>
          <p:cNvSpPr/>
          <p:nvPr/>
        </p:nvSpPr>
        <p:spPr>
          <a:xfrm>
            <a:off x="5853104" y="3825919"/>
            <a:ext cx="276605" cy="2965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19" name="右矢印 18"/>
          <p:cNvSpPr/>
          <p:nvPr/>
        </p:nvSpPr>
        <p:spPr>
          <a:xfrm rot="16200000">
            <a:off x="1436592" y="4802316"/>
            <a:ext cx="430430" cy="4614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20" name="角丸四角形 19"/>
          <p:cNvSpPr/>
          <p:nvPr/>
        </p:nvSpPr>
        <p:spPr>
          <a:xfrm>
            <a:off x="6248210" y="5000368"/>
            <a:ext cx="2553045" cy="1426927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L’Italia continua a mantenere il primato indiscusso nella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pasta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e  nei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pomodori</a:t>
            </a:r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 in conserva, con più del 30% di share </a:t>
            </a:r>
          </a:p>
        </p:txBody>
      </p:sp>
      <p:sp>
        <p:nvSpPr>
          <p:cNvPr id="21" name="右矢印 20"/>
          <p:cNvSpPr/>
          <p:nvPr/>
        </p:nvSpPr>
        <p:spPr>
          <a:xfrm>
            <a:off x="8801255" y="5507885"/>
            <a:ext cx="316531" cy="411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sp>
        <p:nvSpPr>
          <p:cNvPr id="22" name="右矢印 21"/>
          <p:cNvSpPr/>
          <p:nvPr/>
        </p:nvSpPr>
        <p:spPr>
          <a:xfrm rot="10800000">
            <a:off x="5931679" y="5507885"/>
            <a:ext cx="316531" cy="4118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/>
          </a:p>
        </p:txBody>
      </p:sp>
      <p:cxnSp>
        <p:nvCxnSpPr>
          <p:cNvPr id="27" name="直線コネクタ 26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609600" y="384059"/>
            <a:ext cx="40078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2 - AGROALIMENTARE</a:t>
            </a:r>
          </a:p>
        </p:txBody>
      </p:sp>
      <p:pic>
        <p:nvPicPr>
          <p:cNvPr id="29" name="図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515" y="313765"/>
            <a:ext cx="751068" cy="75106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931" y="3125837"/>
            <a:ext cx="2815020" cy="169200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2803" y="1304481"/>
            <a:ext cx="3010773" cy="180966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97252" y="2999706"/>
            <a:ext cx="3011260" cy="180996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29709" y="3204965"/>
            <a:ext cx="2553755" cy="153497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8036" y="4814343"/>
            <a:ext cx="2798095" cy="1681834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117786" y="4809667"/>
            <a:ext cx="2690725" cy="1617298"/>
          </a:xfrm>
          <a:prstGeom prst="rect">
            <a:avLst/>
          </a:prstGeom>
        </p:spPr>
      </p:pic>
      <p:sp>
        <p:nvSpPr>
          <p:cNvPr id="31" name="角丸四角形 30"/>
          <p:cNvSpPr/>
          <p:nvPr/>
        </p:nvSpPr>
        <p:spPr>
          <a:xfrm>
            <a:off x="388821" y="5248274"/>
            <a:ext cx="2531303" cy="930935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400" dirty="0">
                <a:latin typeface="Arial" panose="020B0604020202020204" pitchFamily="34" charset="0"/>
                <a:cs typeface="Arial" panose="020B0604020202020204" pitchFamily="34" charset="0"/>
              </a:rPr>
              <a:t>Nel 2017 l’Italia è stata superata dall’Olanda nell’esportazione di 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formaggi</a:t>
            </a: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92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ontent Placeholder 4"/>
          <p:cNvGraphicFramePr>
            <a:graphicFrameLocks/>
          </p:cNvGraphicFramePr>
          <p:nvPr>
            <p:extLst/>
          </p:nvPr>
        </p:nvGraphicFramePr>
        <p:xfrm>
          <a:off x="469557" y="1524000"/>
          <a:ext cx="4679092" cy="478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5161005" y="2100263"/>
            <a:ext cx="3131398" cy="421222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Spumanti</a:t>
            </a:r>
          </a:p>
          <a:p>
            <a:pPr marL="171450" indent="-171450">
              <a:buFontTx/>
              <a:buChar char="-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Formaggi</a:t>
            </a:r>
          </a:p>
          <a:p>
            <a:pPr marL="171450" indent="-171450">
              <a:buFontTx/>
              <a:buChar char="-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Salumi</a:t>
            </a:r>
          </a:p>
          <a:p>
            <a:pPr marL="171450" indent="-171450">
              <a:buFontTx/>
              <a:buChar char="-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Dolci</a:t>
            </a:r>
          </a:p>
          <a:p>
            <a:pPr marL="171450" indent="-171450">
              <a:buFontTx/>
              <a:buChar char="-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Biologici e naturali</a:t>
            </a:r>
          </a:p>
        </p:txBody>
      </p:sp>
      <p:sp>
        <p:nvSpPr>
          <p:cNvPr id="6" name="右矢印 5"/>
          <p:cNvSpPr/>
          <p:nvPr/>
        </p:nvSpPr>
        <p:spPr>
          <a:xfrm>
            <a:off x="8292403" y="3358105"/>
            <a:ext cx="275439" cy="1120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角丸四角形 6"/>
          <p:cNvSpPr/>
          <p:nvPr/>
        </p:nvSpPr>
        <p:spPr>
          <a:xfrm>
            <a:off x="8633254" y="2100263"/>
            <a:ext cx="3200158" cy="421222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Partecipazione alla fiera </a:t>
            </a:r>
            <a:r>
              <a:rPr lang="it-IT" altLang="ja-JP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Foodex</a:t>
            </a:r>
            <a:endParaRPr lang="it-IT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Organizzazione della  Campagna 6000 Anni di Vino Italiano e della evento Borsa Vini</a:t>
            </a:r>
          </a:p>
          <a:p>
            <a:endParaRPr lang="it-IT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Organizzazione degli Eventi  per vari Consorzi e Aziende italiane:</a:t>
            </a:r>
          </a:p>
          <a:p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Prosecco DOC, Regione Marche e Soave ecc.</a:t>
            </a:r>
          </a:p>
          <a:p>
            <a:endParaRPr lang="it-IT" altLang="ja-JP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Missioni operatori: </a:t>
            </a:r>
          </a:p>
          <a:p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Regione Basilicata, </a:t>
            </a:r>
            <a:r>
              <a:rPr lang="it-IT" altLang="ja-JP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Vinitaly</a:t>
            </a:r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altLang="ja-JP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Sol&amp;Agrifood</a:t>
            </a:r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it-IT" altLang="ja-JP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Cibus</a:t>
            </a:r>
            <a:r>
              <a:rPr lang="it-IT" altLang="ja-JP" sz="1400" b="1" dirty="0">
                <a:latin typeface="Arial" panose="020B0604020202020204" pitchFamily="34" charset="0"/>
                <a:cs typeface="Arial" panose="020B0604020202020204" pitchFamily="34" charset="0"/>
              </a:rPr>
              <a:t> ecc. </a:t>
            </a:r>
          </a:p>
          <a:p>
            <a:pPr marL="285750" indent="-285750">
              <a:buFontTx/>
              <a:buChar char="-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161005" y="1391161"/>
            <a:ext cx="3131398" cy="7091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SETTORI PROMETTENTI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8633252" y="1391161"/>
            <a:ext cx="3200159" cy="70910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INIZIATIVE ICE-TOKYO </a:t>
            </a:r>
          </a:p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al 3/2018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09600" y="376474"/>
            <a:ext cx="85522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2 - AGROALIMENTARE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ANALISI SWOT E AREE DI POSSIBILE COLLABORAZIONE</a:t>
            </a: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813" y="439738"/>
            <a:ext cx="751068" cy="751068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781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4" name="直線コネクタ 3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953363"/>
              </p:ext>
            </p:extLst>
          </p:nvPr>
        </p:nvGraphicFramePr>
        <p:xfrm>
          <a:off x="469557" y="1524000"/>
          <a:ext cx="4679092" cy="478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5161005" y="2100263"/>
            <a:ext cx="3131398" cy="421222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Tx/>
              <a:buChar char="-"/>
            </a:pPr>
            <a:r>
              <a:rPr lang="it-IT" b="1">
                <a:latin typeface="Arial" panose="020B0604020202020204" pitchFamily="34" charset="0"/>
                <a:cs typeface="Arial" panose="020B0604020202020204" pitchFamily="34" charset="0"/>
              </a:rPr>
              <a:t>Arredamento nel settore contract (alberghi, uffici, strutture pubbliche)</a:t>
            </a:r>
          </a:p>
          <a:p>
            <a:pPr marL="171450" indent="-171450">
              <a:buFontTx/>
              <a:buChar char="-"/>
            </a:pPr>
            <a:endParaRPr lang="it-IT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it-IT" b="1">
                <a:latin typeface="Arial" panose="020B0604020202020204" pitchFamily="34" charset="0"/>
                <a:cs typeface="Arial" panose="020B0604020202020204" pitchFamily="34" charset="0"/>
              </a:rPr>
              <a:t>Edilizia (uso interno: piastrelle/pietre naturali)</a:t>
            </a: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右矢印 7"/>
          <p:cNvSpPr/>
          <p:nvPr/>
        </p:nvSpPr>
        <p:spPr>
          <a:xfrm>
            <a:off x="8292403" y="3358105"/>
            <a:ext cx="275439" cy="1120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角丸四角形 8"/>
          <p:cNvSpPr/>
          <p:nvPr/>
        </p:nvSpPr>
        <p:spPr>
          <a:xfrm>
            <a:off x="8633254" y="2100263"/>
            <a:ext cx="3200158" cy="421222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Partecipazione a fiera </a:t>
            </a:r>
            <a:r>
              <a:rPr lang="it-I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Interior</a:t>
            </a:r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Lifestyle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Missioni operatori e/o giornalisti giapponesi: </a:t>
            </a:r>
          </a:p>
          <a:p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Distretti industriali arredamento (strutture pubbliche/turistiche)</a:t>
            </a:r>
          </a:p>
          <a:p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Settori industriali edilizia (pietre/Piastrelle naturali)</a:t>
            </a:r>
          </a:p>
          <a:p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latin typeface="Arial" panose="020B0604020202020204" pitchFamily="34" charset="0"/>
                <a:cs typeface="Arial" panose="020B0604020202020204" pitchFamily="34" charset="0"/>
              </a:rPr>
              <a:t>Salone del Mobile</a:t>
            </a:r>
          </a:p>
          <a:p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MadeExpo</a:t>
            </a: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it-IT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161005" y="1391161"/>
            <a:ext cx="3131398" cy="7091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SETTORI PROMETTENTI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633252" y="1391161"/>
            <a:ext cx="3200159" cy="70910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INIZIATIVE ICE-TOKYO </a:t>
            </a:r>
          </a:p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al 3/2018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09600" y="376474"/>
            <a:ext cx="85522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3 - ARREDAMENTO - EDILIZIA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ANALISI SWOT E AREE DI POSSIBILE COLLABORAZIONE</a:t>
            </a:r>
          </a:p>
        </p:txBody>
      </p:sp>
      <p:pic>
        <p:nvPicPr>
          <p:cNvPr id="25" name="図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1813" y="400940"/>
            <a:ext cx="735869" cy="7479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74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279" y="6312483"/>
            <a:ext cx="2536635" cy="496171"/>
          </a:xfrm>
          <a:prstGeom prst="rect">
            <a:avLst/>
          </a:prstGeom>
        </p:spPr>
      </p:pic>
      <p:cxnSp>
        <p:nvCxnSpPr>
          <p:cNvPr id="3" name="直線コネクタ 2"/>
          <p:cNvCxnSpPr/>
          <p:nvPr/>
        </p:nvCxnSpPr>
        <p:spPr>
          <a:xfrm>
            <a:off x="609600" y="1270000"/>
            <a:ext cx="10972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4"/>
          <p:cNvGraphicFramePr>
            <a:graphicFrameLocks/>
          </p:cNvGraphicFramePr>
          <p:nvPr>
            <p:extLst/>
          </p:nvPr>
        </p:nvGraphicFramePr>
        <p:xfrm>
          <a:off x="469557" y="1524000"/>
          <a:ext cx="4679092" cy="478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09600" y="376474"/>
            <a:ext cx="855221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latin typeface="Arial" panose="020B0604020202020204" pitchFamily="34" charset="0"/>
                <a:cs typeface="Arial" panose="020B0604020202020204" pitchFamily="34" charset="0"/>
              </a:rPr>
              <a:t>4 - MECCANICA E MECCATRONICA</a:t>
            </a:r>
          </a:p>
          <a:p>
            <a:r>
              <a:rPr lang="it-IT" sz="2400" dirty="0">
                <a:latin typeface="Arial" panose="020B0604020202020204" pitchFamily="34" charset="0"/>
                <a:cs typeface="Arial" panose="020B0604020202020204" pitchFamily="34" charset="0"/>
              </a:rPr>
              <a:t>ANALISI SWOT E AREE DI POSSIBILE COLLABORAZIONE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5161005" y="2100263"/>
            <a:ext cx="3131398" cy="4212220"/>
          </a:xfrm>
          <a:prstGeom prst="round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-Energie alternative: Pile a combustibile, Motori elettrici, Tecnologia delle batterie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it-IT" altLang="ja-JP" sz="1200" b="1" dirty="0">
                <a:latin typeface="Arial" panose="020B0604020202020204" pitchFamily="34" charset="0"/>
                <a:cs typeface="Arial" panose="020B0604020202020204" pitchFamily="34" charset="0"/>
              </a:rPr>
              <a:t>Meccatronica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-Software per auto senza pilota</a:t>
            </a: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-Sistemi di controllo del traffico basati su tecnologia G5.</a:t>
            </a:r>
          </a:p>
          <a:p>
            <a:endParaRPr lang="it-IT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-Veicoli dotati di buon design</a:t>
            </a: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-Aeronautica e spazio</a:t>
            </a:r>
          </a:p>
          <a:p>
            <a:endParaRPr lang="it-IT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200" b="1" dirty="0">
                <a:latin typeface="Arial" panose="020B0604020202020204" pitchFamily="34" charset="0"/>
                <a:cs typeface="Arial" panose="020B0604020202020204" pitchFamily="34" charset="0"/>
              </a:rPr>
              <a:t>-IoT</a:t>
            </a:r>
          </a:p>
        </p:txBody>
      </p:sp>
      <p:sp>
        <p:nvSpPr>
          <p:cNvPr id="8" name="右矢印 7"/>
          <p:cNvSpPr/>
          <p:nvPr/>
        </p:nvSpPr>
        <p:spPr>
          <a:xfrm>
            <a:off x="8292403" y="3358105"/>
            <a:ext cx="275439" cy="11202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角丸四角形 8"/>
          <p:cNvSpPr/>
          <p:nvPr/>
        </p:nvSpPr>
        <p:spPr>
          <a:xfrm>
            <a:off x="8633254" y="2100263"/>
            <a:ext cx="3200158" cy="4212220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Partecipazione fiere locali: 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Renewable Energy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BIAT 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Nano Tech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MAST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BIO Japan</a:t>
            </a:r>
          </a:p>
          <a:p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Missioni operatori e/o giornalisti: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SIGEP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Autopromotec </a:t>
            </a:r>
          </a:p>
          <a:p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EICMA</a:t>
            </a:r>
          </a:p>
          <a:p>
            <a:pPr marL="285750" indent="-285750">
              <a:buFontTx/>
              <a:buChar char="-"/>
            </a:pPr>
            <a:endParaRPr lang="it-I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161005" y="1391161"/>
            <a:ext cx="3131398" cy="709102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latin typeface="Arial" panose="020B0604020202020204" pitchFamily="34" charset="0"/>
                <a:cs typeface="Arial" panose="020B0604020202020204" pitchFamily="34" charset="0"/>
              </a:rPr>
              <a:t>SETTORI PROMETTENTI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633252" y="1391161"/>
            <a:ext cx="3200159" cy="709102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latin typeface="Arial" panose="020B0604020202020204" pitchFamily="34" charset="0"/>
                <a:cs typeface="Arial" panose="020B0604020202020204" pitchFamily="34" charset="0"/>
              </a:rPr>
              <a:t>INIZIATIVE ICE-TOKYO </a:t>
            </a:r>
          </a:p>
          <a:p>
            <a:pPr algn="ctr"/>
            <a:r>
              <a:rPr lang="it-IT" sz="1100" dirty="0">
                <a:latin typeface="Arial" panose="020B0604020202020204" pitchFamily="34" charset="0"/>
                <a:cs typeface="Arial" panose="020B0604020202020204" pitchFamily="34" charset="0"/>
              </a:rPr>
              <a:t>al 6/2018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059356" y="466103"/>
            <a:ext cx="713294" cy="713294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53312" y="335744"/>
            <a:ext cx="1200977" cy="65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606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3731</TotalTime>
  <Words>1103</Words>
  <Application>Microsoft Office PowerPoint</Application>
  <PresentationFormat>Widescreen</PresentationFormat>
  <Paragraphs>227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Arial Unicode MS</vt:lpstr>
      <vt:lpstr>Calibri</vt:lpstr>
      <vt:lpstr>Calibri Light</vt:lpstr>
      <vt:lpstr>Office テーマ</vt:lpstr>
      <vt:lpstr>Presentazione standard di PowerPoint</vt:lpstr>
      <vt:lpstr>Terza economia del mondo in termini di PIL*, dopo Stati Uniti e Cina </vt:lpstr>
      <vt:lpstr>OPPORTUNITA’ PER LE AZIENDE ITALIANE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Dario Lupoli</dc:creator>
  <cp:lastModifiedBy>Barbieri Enrico</cp:lastModifiedBy>
  <cp:revision>221</cp:revision>
  <dcterms:created xsi:type="dcterms:W3CDTF">2017-02-09T01:48:37Z</dcterms:created>
  <dcterms:modified xsi:type="dcterms:W3CDTF">2019-01-24T18:33:15Z</dcterms:modified>
</cp:coreProperties>
</file>